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26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5:48.5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6:22.2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431 1050 24575,'-1'-18'0,"-1"-1"0,-1 1 0,-7-26 0,-3-17 0,12 53 0,0-1 0,-1 1 0,0 0 0,0 1 0,-1-1 0,0 0 0,0 1 0,-1-1 0,1 1 0,-2 0 0,1 0 0,-1 1 0,0-1 0,-9-8 0,5 5 0,0 0 0,1-1 0,0 0 0,1 0 0,1-1 0,-8-16 0,4 2 0,-13-53 0,17 60 0,0 1 0,-1 0 0,-1 1 0,-1-1 0,-1 2 0,0-1 0,-18-21 0,24 31 0,0-2 0,0 1 0,0 0 0,1-1 0,0 0 0,1 1 0,-3-17 0,-4-14 0,-21-41 0,20 58 0,1 0 0,-10-46 0,18 62-80,0 1 0,0-1-1,-1 1 1,0-1 0,0 1-1,0 0 1,0-1 0,-1 1-1,0 0 1,0 1 0,0-1 0,-1 0-1,0 1 1,0 0 0,0 0-1,-7-6 1,2 4-6746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6:32.5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0 408 24575,'0'796'0,"0"-789"0,0-1 0,1 1 0,0 0 0,0 0 0,0-1 0,1 1 0,0 0 0,3 7 0,-4-11 0,1 0 0,0-1 0,-1 1 0,1-1 0,0 0 0,0 1 0,0-1 0,0 0 0,0 0 0,1 0 0,-1-1 0,1 1 0,-1 0 0,1-1 0,0 0 0,-1 1 0,1-1 0,0 0 0,0-1 0,0 1 0,4 0 0,137 15 0,-107-10 0,-28-4 0,-1 0 0,0-1 0,1 0 0,11 0 0,-17-2 0,-1 1 0,1 0 0,0-1 0,0 0 0,0 0 0,0 0 0,0 0 0,-1 0 0,1-1 0,0 1 0,-1-1 0,1 1 0,-1-1 0,0 0 0,1 0 0,1-3 0,4-5 0,0 0 0,-1 0 0,-1 0 0,0-1 0,0 0 0,-1 0 0,0 0 0,-1-1 0,0 1 0,-1-1 0,2-16 0,0-11 0,-3 0 0,-2-47 0,0 45 0,-3-16 0,-12-75 0,7 93 0,5 24 0,0 1 0,-1-18 0,2 16 0,0 0 0,-1 0 0,-1 1 0,-1-1 0,0 1 0,-15-29 0,11 21 0,0-1 0,2 0 0,0 0 0,2 0 0,1-1 0,-2-31 0,6-148 0,0 198 0,1-19 0,1 0 0,1 0 0,7-27 0,-8 96-1365,-2-17-5461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6:36.6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1405 1133 24575,'0'-1'0,"0"-1"0,-1 1 0,1 0 0,-1-1 0,1 1 0,-1 0 0,1-1 0,-1 1 0,0 0 0,0 0 0,0 0 0,0 0 0,0-1 0,0 1 0,0 0 0,0 1 0,0-1 0,0 0 0,0 0 0,0 0 0,-1 1 0,1-1 0,0 1 0,-1-1 0,1 1 0,-3-1 0,-37-7 0,-161 6 0,101 4 0,10 0 0,-100-4 0,182 0 0,1 0 0,0 0 0,0 0 0,0-1 0,0 0 0,-12-8 0,-26-8 0,26 15 0,-28-4 0,31 6 0,1-1 0,0 0 0,-20-7 0,12 2 0,0 1 0,-1 1 0,0 2 0,-34-3 0,10 4 0,-64 7 0,56 4 0,40-5 0,0-1 0,-28 1 0,44-3 0,0 0 0,0 0 0,0 0 0,0 0 0,0 0 0,0-1 0,0 1 0,0 0 0,0-1 0,0 1 0,0 0 0,0-1 0,0 1 0,0-1 0,0 0 0,0 1 0,0-1 0,1 0 0,-1 1 0,0-1 0,1 0 0,-1 0 0,0 0 0,1 0 0,-1 0 0,1 0 0,-1 1 0,1-1 0,0 0 0,-1 0 0,1 0 0,0-1 0,0 1 0,-1 0 0,1 0 0,0 0 0,0 0 0,0 0 0,1 0 0,-1-1 0,1-7 0,0 1 0,1 0 0,0 0 0,4-10 0,-2 5 0,2-16 0,-2 0 0,-2 0 0,0 0 0,-5-53 0,1 9 0,2-463 0,0 523 0,-2 0 0,1 0 0,-2 0 0,0 0 0,-8-24 0,10 37-37,1 0 0,0 0 1,0-1-1,0 1 0,0 0 0,0-1 0,0 1 0,0 0 0,0-1 0,0 1 0,-1 0 0,1 0 1,0-1-1,0 1 0,0 0 0,-1 0 0,1-1 0,0 1 0,0 0 0,-1 0 0,1 0 0,0-1 1,0 1-1,-1 0 0,1 0 0,0 0 0,-1 0 0,1 0 0,0 0 0,0 0 0,-1 0 0,1 0 1,0 0-1,-1-1 0,1 1 0,-1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7:09.2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 24575,'6'-2'0,"-1"0"0,1 0 0,-1 0 0,1 1 0,0 0 0,0 0 0,0 0 0,0 1 0,0 0 0,-1 0 0,12 2 0,6 2 0,37 12 0,-31-8 0,295 103 0,-288-98 0,-19-7 0,1-2 0,0 0 0,0-1 0,29 1 0,-22-3 0,34 8 0,-26 0 0,62 24 0,-43-16 0,-39-14 0,-1 1 0,1 1 0,-1-1 0,12 8 0,11 5 0,-30-15 0,0-1 0,-1 1 0,1 0 0,-1 1 0,1-1 0,-1 1 0,0 0 0,0 0 0,0 0 0,-1 1 0,1-1 0,-1 1 0,0 0 0,1 0 0,-2 0 0,5 8 0,0 5 0,9 31 0,-12-31 0,2 0 0,7 17 0,-2-7 0,-1 0 0,-2 0 0,-1 1 0,6 43 0,1 3 0,-9-41 0,-1-1 0,-1 1 0,-4 51 0,3 34 0,6-67 0,-4-37 0,-2 1 0,2 18 0,-4-5 0,-1 149 0,-8-118 0,5-38 0,-1 40 0,3-46 0,0-1 0,0 1 0,-1-1 0,-1 0 0,0 0 0,-1-1 0,-1 1 0,-12 22 0,8-15 0,6-9 0,0 0 0,1 0 0,0 0 0,1 1 0,0-1 0,1 21 0,-5 27 0,5-58 0,1 0 0,-1 1 0,1-1 0,-1 0 0,1 0 0,0 0 0,0 1 0,0-1 0,0 0 0,0 0 0,0 1 0,1-1 0,-1 0 0,1 0 0,1 3 0,29-18 0,-26 12 0,0 0 0,0 0 0,0 1 0,1-1 0,-1 1 0,0 1 0,0-1 0,0 1 0,1-1 0,-1 2 0,0-1 0,0 0 0,9 5 0,0 0 0,-1 1 0,-1 0 0,24 17 0,-27-17 0,-2-1 0,0-1 0,1 0 0,0 0 0,0 0 0,9 3 0,6 2 0,-1 1 0,36 25 0,-40-24 0,0-1 0,1 0 0,0-2 0,22 9 0,2-9 48,-33-7-331,0 0 1,0 1-1,0 0 1,12 6-1,-11-3-6543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7:11.4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0 657 24575,'10'-1'0,"0"0"0,-1-1 0,1-1 0,-1 1 0,1-2 0,-1 1 0,0-1 0,14-8 0,10-4 0,7 0 0,1 2 0,49-10 0,87-10 0,11-1 0,-146 22 0,-1-1 0,-1-2 0,41-23 0,-34 16 0,72-25 0,34 9 0,-39 12 0,-6-14 0,-85 33 0,-1-1 0,0-1 0,23-15 0,-34 19 0,0 0 0,0-1 0,-1-1 0,0 1 0,-1-2 0,1 1 0,-1-1 0,13-19 0,30-47-1365,-45 64-5461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7:47.7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8:04.7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24575,'1'1'0,"-1"0"0,0-1 0,1 1 0,-1 0 0,0 0 0,1-1 0,-1 1 0,1 0 0,-1-1 0,1 1 0,0-1 0,-1 1 0,1-1 0,0 1 0,-1-1 0,1 1 0,0-1 0,-1 1 0,1-1 0,0 0 0,0 1 0,0-1 0,-1 0 0,1 0 0,0 0 0,0 0 0,1 0 0,27 4 0,-26-4 0,69 9 0,-48-5 0,43 2 0,-57-6-341,1 1 0,0 0-1,12 4 1,-8-2-6485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8:34.738"/>
    </inkml:context>
    <inkml:brush xml:id="br0">
      <inkml:brushProperty name="width" value="0.035" units="cm"/>
      <inkml:brushProperty name="height" value="0.035" units="cm"/>
      <inkml:brushProperty name="color" value="#FFC000"/>
    </inkml:brush>
  </inkml:definitions>
  <inkml:trace contextRef="#ctx0" brushRef="#br0">10 94 24575,'-5'-29'0,"4"25"0,0 0 0,0-1 0,1 1 0,-1 0 0,1 0 0,0-8 0,0 11 0,1 0 0,-1 0 0,0-1 0,1 1 0,-1 0 0,1 0 0,0 0 0,-1 0 0,1 0 0,0 0 0,-1 0 0,1 0 0,0 0 0,0 1 0,0-1 0,0 0 0,0 0 0,0 1 0,0-1 0,0 1 0,0-1 0,0 1 0,0-1 0,1 1 0,-1 0 0,0-1 0,0 1 0,2 0 0,20-3 0,0 1 0,0 2 0,36 3 0,2-1 0,122-2-1365,-168 0-5461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5:36.394"/>
    </inkml:context>
    <inkml:brush xml:id="br0">
      <inkml:brushProperty name="width" value="0.035" units="cm"/>
      <inkml:brushProperty name="height" value="0.035" units="cm"/>
      <inkml:brushProperty name="color" value="#7030A0"/>
    </inkml:brush>
  </inkml:definitions>
  <inkml:trace contextRef="#ctx0" brushRef="#br0">0 146 24575,'3'0'0,"4"-3"0,1-4 0,2-1 0,-1-2 0,1-2 0,-1-2 0,1 1 0,-1 0 0,-2-1 0,-3-1 0,2 2 0,-1 0 0,-1 3-8191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5:40.077"/>
    </inkml:context>
    <inkml:brush xml:id="br0">
      <inkml:brushProperty name="width" value="0.035" units="cm"/>
      <inkml:brushProperty name="height" value="0.035" units="cm"/>
      <inkml:brushProperty name="color" value="#7030A0"/>
    </inkml:brush>
  </inkml:definitions>
  <inkml:trace contextRef="#ctx0" brushRef="#br0">440 2099 24575,'1'-54'0,"0"20"0,-1 0 0,-9-62 0,-1 13 0,9 61 0,-2 0 0,0 1 0,-1-1 0,-11-32 0,11 47 0,0 0 0,0-1 0,0 2 0,-1-1 0,-1 1 0,-7-9 0,-19-24 0,25 26 0,0 0 0,0 0 0,1 0 0,1-1 0,1 0 0,-5-22 0,6 26 0,-1 0 0,0 0 0,0 1 0,-1 0 0,0 0 0,-1 0 0,-10-13 0,-9-13 0,15 18 0,1-1 0,0 1 0,1-2 0,1 1 0,0-1 0,2 0 0,0 0 0,1-1 0,1 1 0,0-30 0,-1-3 0,-2 1 0,-2-1 0,-15-52 0,1 6 0,17 63 0,2 0 0,1 0 0,4-39 0,-1 15 0,0 25 0,-1-20 0,-11-102 0,8 133 0,3 17 0,-1 0 0,1 0 0,-2 1 0,1-1 0,0 0 0,-1 1 0,0-1 0,-1 1 0,1-1 0,-6-7 0,4 6 0,1-1 0,-1 1 0,2-1 0,-1 0 0,1 0 0,0 0 0,1 0 0,0 0 0,-1-12 0,-2-16 0,1 20-1365,1 2-5461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5:40.6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5:42.8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428 251 24575,'-5'-1'0,"0"0"0,0 0 0,0-1 0,0 0 0,1 0 0,-1 0 0,-8-5 0,-10-5 0,18 9 0,-1 0 0,0 0 0,1-1 0,0 1 0,0-2 0,-8-7 0,-16-12 0,-48-19 0,43 25 0,-5-5 0,20 11 0,-38-16 0,50 25-227,1-1-1,0 1 1,-1-1-1,1 0 1,-8-7-1,3 1-6598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08:58.8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24575,'0'0'0,"0"4"0,0 5 0,0 5 0,0-1-8191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10:36.4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526 1 24575,'-5'1'0,"0"1"0,1 0 0,-1-1 0,1 2 0,-1 0 0,1 0 0,-8 9 0,1-3 0,5-3 0,1-1 0,-1 0 0,1-1 0,-1 0 0,0 0 0,0-2 0,0 1 0,-7 1 0,7-3 0,-1 0 0,1 0 0,0 2 0,0 0 0,0-1 0,-1 3 0,2-1 0,-1 1 0,-9 10 0,11-11 0,0 2 0,1-1 0,-1 1 0,0 0 0,1 1 0,-1 0 0,1 0 0,0 0 0,0 0 0,0 2 0,1-1 0,-1 0 0,0 9 0,-10 58 0,11-56 0,-2 1 0,1-2 0,-1 1 0,0-1 0,-7 22 0,4-21 0,1 0 0,0 1 0,1 0 0,-6 29 0,-5 19 0,9-36 0,-5 10 0,8-28 0,1-1 0,0 1 0,-4 20 0,3-13 0,-5 26 0,4-28 0,-4 32 0,-14 140 0,21-175 0,0 0 0,-1 0 0,1 0 0,-1-1 0,0 1 0,-1-1 0,-6 20 0,7-24 0,-1 0 0,1 0 0,1 0 0,-1 1 0,0 1 0,1-1 0,1 0 0,0 1 0,-1 0 0,1 21 0,-9 145 0,9-161 0,-6 30 0,7-52 0,1 1 0,-1 0 0,0-1 0,0 1 0,0 0 0,-1-1 0,1 1 0,0 0 0,-1-4 0,-7-40 0,2 16 0,0-2 0,-8-34 0,5 27 0,8 34 0,2 5 0,6 9 0,6 21 0,-9-16 0,0 1 0,0-1 0,-1 2 0,0-1 0,2 16 0,-3-13 0,14 47 0,-16-64 0,0 0 0,0 1 0,0-1 0,0 1 0,0-1 0,0 0 0,1 1 0,-1-1 0,0 0 0,0 1 0,0-1 0,0 0 0,1 1 0,-1-1 0,0 0 0,0 0 0,0 1 0,0-1 0,1 0 0,-1 0 0,0 0 0,0 0 0,0 1 0,1-1 0,-1 0 0,0 0 0,0 0 0,0 0 0,0 0 0,0 0 0,1 0 0,-1 0 0,0-1 0,9-8 0,7-26 0,-14 30 0,18-46 0,-16 38 0,0 1 0,0 1 0,1 0 0,0 1 0,1-1 0,-1 1 0,7-9 0,-5 10-1365,-2 0-5461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12:12.611"/>
    </inkml:context>
    <inkml:brush xml:id="br0">
      <inkml:brushProperty name="width" value="0.035" units="cm"/>
      <inkml:brushProperty name="height" value="0.035" units="cm"/>
      <inkml:brushProperty name="color" value="#FFC114"/>
    </inkml:brush>
  </inkml:definitions>
  <inkml:trace contextRef="#ctx0" brushRef="#br0">121 1 24575,'-1'63'0,"4"112"0,0-144 0,1 1 0,1-1 0,14 46 0,-13-56 0,8 20 0,11 63 0,-18-73 0,1 0 0,16 39 0,-15-48 0,-2-1 0,0 1 0,-1 1 0,-1-1 0,-1 1 0,0 24 0,-4-22 0,1 1 0,8 48 0,-3-36 0,-2 0 0,-2 0 0,-4 56 0,0-18 0,2 913 0,0-985 0,0-1 0,0 0 0,0 0 0,0 0 0,-1 0 0,1 0 0,-1 0 0,0 0 0,0 0 0,-3 5 0,4-7 0,0-1 0,-1 1 0,1-1 0,-1 1 0,1-1 0,-1 0 0,1 1 0,0-1 0,-1 0 0,1 1 0,-1-1 0,0 0 0,1 0 0,-1 1 0,1-1 0,-1 0 0,1 0 0,-1 0 0,1 0 0,-1 0 0,0 0 0,1 0 0,-1 0 0,-1 0 0,0-1 0,0 1 0,1-1 0,-1 1 0,1-1 0,-1 0 0,0 0 0,1 0 0,0 0 0,-1 0 0,-1-2 0,-21-19 0,1-2 0,-27-35 0,28 29 0,7 10 0,-29-31 0,32 39 0,1-2 0,0 0 0,0 0 0,2-1 0,-10-18 0,18 32 0,1 0 0,-1 0 0,1 0 0,-1 0 0,1 0 0,-1 0 0,1 0 0,0 0 0,-1 0 0,1 0 0,0 0 0,0-1 0,0 1 0,0 0 0,0 0 0,0 0 0,0 0 0,0 0 0,1 0 0,-1-1 0,0 1 0,1 0 0,-1 0 0,0 0 0,1 0 0,0 0 0,-1 0 0,1 0 0,-1 0 0,1 1 0,0-1 0,0 0 0,0 0 0,-1 0 0,1 1 0,0-1 0,0 0 0,0 1 0,0-1 0,0 1 0,0-1 0,0 1 0,0 0 0,1-1 0,-1 1 0,0 0 0,0 0 0,0 0 0,0 0 0,0 0 0,0 0 0,1 0 0,-1 0 0,0 0 0,0 0 0,0 1 0,0-1 0,0 0 0,0 1 0,0-1 0,0 1 0,0-1 0,0 1 0,0 0 0,0-1 0,0 1 0,1 1 0,54 52 0,-44-45 0,0 1 0,-1 0 0,0 0 0,-1 1 0,0 1 0,-1-1 0,0 2 0,-1-1 0,0 1 0,-1 0 0,-1 1 0,0 0 0,-1 0 0,0 0 0,3 20 0,-7-32 0,-1 1 0,1-1 0,-1 1 0,1-1 0,0 0 0,0 1 0,0-1 0,0 0 0,0 0 0,1 1 0,-1-1 0,1 0 0,-1 0 0,1 0 0,3 2 0,-4-3 0,-1-1 0,1 0 0,0 1 0,0-1 0,-1 0 0,1 1 0,0-1 0,-1 0 0,1 0 0,0 0 0,0 0 0,0 0 0,-1 0 0,1 0 0,0 0 0,0 0 0,-1 0 0,1 0 0,0-1 0,1 1 0,0-1 0,-1 0 0,1-1 0,0 1 0,-1 0 0,1 0 0,-1-1 0,1 1 0,-1-1 0,0 1 0,0-1 0,2-2 0,12-23 0,0 0 0,-2-1 0,-1 0 0,12-43 0,-22 65-39,1 1 0,-1 0 1,1-1-1,1 1 0,-1 0 0,1 1 0,0-1 0,0 1 0,0 0 0,1 0 0,-1 0 0,1 0 1,0 1-1,9-5 0,-3 1-743,1-1-6044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12:14.982"/>
    </inkml:context>
    <inkml:brush xml:id="br0">
      <inkml:brushProperty name="width" value="0.035" units="cm"/>
      <inkml:brushProperty name="height" value="0.035" units="cm"/>
      <inkml:brushProperty name="color" value="#FFC114"/>
    </inkml:brush>
  </inkml:definitions>
  <inkml:trace contextRef="#ctx0" brushRef="#br0">1 0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4T18:03:45.7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256 1 24575,'-2'24'0,"0"0"0,-7 25 0,-37 256 0,31-201 0,10-62 0,-20 103 0,21-129 0,0 0 0,1 0 0,1 1 0,0 17 0,-5 136 0,6-148 0,-4 16 0,-1 0 0,-17 62 0,10-51 0,-6 5 0,15-43 0,0 0 0,0 0 0,1 0 0,0 0 0,1 1 0,-2 22 0,3-24 19,0-1 0,0 1 0,-1 0 0,0 0 0,-1-1 0,-7 16 0,5-12-518,1-1-1,-5 25 1,8-32-6327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4T18:04:43.1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29 24575,'71'2'0,"75"11"0,-11-3 0,-1 1 0,-81-6 0,-31-4 0,1 2 0,-1 0 0,22 7 0,-19-5 0,0-1 0,0-1 0,0-1 0,1-1 0,36-4 0,1 2 0,300-8 0,-187 8 0,3 0 0,-177 1 2,-1 0 1,0 0-1,0 0 0,1 0 0,-1 0 0,0 0 0,0-1 1,1 1-1,-1 0 0,0-1 0,0 1 0,0-1 0,0 1 1,1-1-1,-1 0 0,0 0 0,0 1 0,0-1 1,0 0-1,-1 0 0,1 0 0,0 0 0,0 0 0,-1 0 1,1 0-1,0 0 0,-1 0 0,1-1 0,0-1 0,0-1-63,-1-1-1,1 0 0,-1 0 0,0 0 0,0 0 1,-2-6-1,1-5-936,0 7-5828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4T18:07:34.8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55 2909 24575,'1'-16'0,"1"0"0,0 0 0,5-15 0,-3 15 0,-1 0 0,-1 0 0,1-17 0,-4 20 0,1 0 0,1 0 0,0 1 0,1-1 0,0 1 0,7-21 0,2 3 0,5-11 0,-2-1 0,-1-1 0,7-53 0,-17 64 0,-4-58 0,0-15 0,4 69 0,0 15 0,-2 1 0,0-1 0,-1 0 0,-5-33 0,-2 5 0,0-57 0,5 57 0,-12-63 0,-12-42 0,14 69 0,-1-116 0,12 191 0,2-95 0,-3-28 0,-9 21 0,10 102 0,-1 0 0,0 0 0,-4-9 0,3 10 0,1 1 0,0-1 0,0 1 0,0-15 0,1-58 0,-6-111 0,4 157 0,-3-27 0,5 45 0,0 1 0,1 0 0,1-1 0,1 1 0,5-23 0,-7 35 0,10-39 0,-7 31 0,0 0 0,0 0 0,-1-1 0,-1 1 0,0-1 0,-1 1 0,0 0 0,-4-25 0,2 31 0,-1 0 0,0 1 0,0-1 0,0 1 0,-1 0 0,0 0 0,0 1 0,0-1 0,-1 1 0,-7-6 0,6 4 0,-3-10-1365,6 7-5461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4T18:07:59.15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1 831 24575,'1'-11'0,"0"1"0,0 0 0,1 0 0,4-10 0,-3 9 0,0 0 0,-1 1 0,1-19 0,-3-76 0,1-57 0,1 136 0,1 0 0,1 1 0,2-1 0,9-28 0,-14 51 0,1-1 0,-1 1 0,1-1 0,0 1 0,0 0 0,0 0 0,1 0 0,-1 0 0,1 0 0,4-3 0,6-8 0,-9 9 0,0-1 0,0 0 0,-1 0 0,4-8 0,-4 7 0,1 0 0,-1 1 0,9-12 0,-10 16 0,-1 1 0,1-1 0,-1 1 0,1 0 0,-1-1 0,1 1 0,0 0 0,0 0 0,-1 0 0,1 0 0,0 0 0,0 1 0,0-1 0,0 0 0,0 1 0,0 0 0,0-1 0,3 1 0,2 0 0,0 0 0,0-1 0,0 0 0,0 0 0,0-1 0,-1 0 0,14-5 0,-10 1 0,1 0 0,-1-1 0,16-13 0,-15 13 0,1 0 0,0 0 0,1 1 0,-1 0 0,1 2 0,17-6 0,20-7 0,-36 12 0,0 0 0,0 2 0,0-1 0,1 2 0,22-2 0,76 5 0,-46 0 0,-32 1 0,58 11 0,-44-5 0,-45-8 0,0 2 0,1-1 0,-1 0 0,0 1 0,6 3 0,-7-3 0,1-1 0,0 1 0,0-1 0,0 1 0,0-1 0,0 0 0,4 0 0,-6-1 0,0 0 0,0 0 0,0 0 0,0 0 0,0 1 0,-1-1 0,1 1 0,0-1 0,0 1 0,0 0 0,-1-1 0,1 1 0,0 0 0,-1 0 0,1 0 0,-1 1 0,1-1 0,-1 0 0,1 0 0,-1 1 0,0-1 0,0 1 0,0-1 0,0 1 0,2 3 0,3 4 0,-2-5 0,-1 1 0,1-1 0,1 0 0,-1 0 0,6 3 0,-6-4 0,0 0 0,-1 0 0,1 0 0,-1 0 0,0 1 0,1 0 0,-1-1 0,2 6 0,34 62 0,-32-56-1365,-4-9-5461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4T18:02:43.348"/>
    </inkml:context>
    <inkml:brush xml:id="br0">
      <inkml:brushProperty name="width" value="0.035" units="cm"/>
      <inkml:brushProperty name="height" value="0.035" units="cm"/>
      <inkml:brushProperty name="color" value="#7030A0"/>
    </inkml:brush>
  </inkml:definitions>
  <inkml:trace contextRef="#ctx0" brushRef="#br0">735 1 24575,'-1'0'0,"0"1"0,0 0 0,0 0 0,-1-1 0,1 1 0,0 0 0,0-1 0,0 1 0,0-1 0,-1 1 0,1-1 0,0 0 0,0 1 0,-1-1 0,1 0 0,0 0 0,-3 0 0,2 0 0,-123 11 0,-15 1 0,-141 27 0,144-26 0,136-13 3,0 1 0,0-1-1,0 0 1,0 0 0,0 1-1,0-1 1,0 0 0,0 0-1,0 0 1,0 0 0,0 0-1,0 0 1,0-1 0,0 1-1,0 0 1,0 0 0,0-1-1,0 1 1,0-1 0,0 1-1,0-1 1,0 1 0,-1-2-1,2 1-34,-1-1 0,1 1-1,0-1 1,0 1-1,0-1 1,0 1-1,0-1 1,0 1-1,1-1 1,-1 1-1,0 0 1,2-3 0,1-9-976,-1 1-5818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4T18:08:34.843"/>
    </inkml:context>
    <inkml:brush xml:id="br0">
      <inkml:brushProperty name="width" value="0.035" units="cm"/>
      <inkml:brushProperty name="height" value="0.035" units="cm"/>
      <inkml:brushProperty name="color" value="#7030A0"/>
    </inkml:brush>
  </inkml:definitions>
  <inkml:trace contextRef="#ctx0" brushRef="#br0">771 1 24575,'0'2'0,"-2"0"0,1 0 0,0-1 0,0 1 0,-1 0 0,1-1 0,0 1 0,-1-1 0,0 1 0,1-1 0,-5 3 0,-5 6 0,-6 8 0,-1-1 0,-22 18 0,25-24 0,0 2 0,1 0 0,1 0 0,-22 29 0,14-14 0,-1-2 0,0-1 0,-45 38 0,-14 15 0,68-66 0,0-1 0,-1-1 0,0 0 0,0-1 0,-1-1 0,-17 8 0,-25 15 0,4-1 0,32-19 0,0 2 0,0 0 0,1 1 0,-22 20 0,42-34 0,0 0 0,0 1 0,0-1 0,0 0 0,-1 1 0,1-1 0,0 0 0,0 0 0,0 1 0,-1-1 0,1 0 0,0 0 0,0 1 0,-1-1 0,1 0 0,0 0 0,-1 0 0,1 1 0,0-1 0,-1 0 0,1 0 0,0 0 0,-1 0 0,1 0 0,0 0 0,-1 0 0,1 0 0,0 0 0,-1 0 0,1 0 0,0 0 0,-1 0 0,3-12 0,13-17 0,7-5 0,22-39 0,-40 65 0,0-1 0,-1 0 0,0 0 0,0 0 0,-1 0 0,3-18 0,10-76 0,-7 56 0,-6 37 0,0 0 0,0 0 0,1 0 0,6-12 0,-8 26 0,0 0 0,0 0 0,-1 0 0,1 0 0,-1 0 0,0 7 0,-3-3 0,1-1 0,-1 1 0,0-1 0,-6 11 0,5-11 0,0 0 0,0 1 0,1 0 0,-3 10 0,-3 19 0,4-18 0,1 1 0,-4 37 0,7-48 0,0-1 0,-1 1 0,1 0 0,-2-1 0,0 1 0,0-1 0,-5 10 0,-34 55 0,32-57 0,10-16 0,0 0 0,-1 1 0,1-1 0,0 1 0,0-1 0,0 0 0,0 1 0,-1-1 0,1 0 0,0 1 0,0-1 0,-1 0 0,1 1 0,0-1 0,-1 0 0,1 1 0,0-1 0,-1 0 0,1 0 0,0 0 0,-1 1 0,1-1 0,0 0 0,-1 0 0,1 0 0,-1 0 0,0 0 0,8-12 0,1 3 0,1 1 0,0-1 0,0 2 0,1-1 0,0 1 0,0 1 0,1-1 0,0 2 0,0 0 0,17-6 0,-10 6 0,1 1 0,0 0 0,0 2 0,1 0 0,36 1 0,207 4-1365,-243-3-5461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4T18:10:30.182"/>
    </inkml:context>
    <inkml:brush xml:id="br0">
      <inkml:brushProperty name="width" value="0.035" units="cm"/>
      <inkml:brushProperty name="height" value="0.035" units="cm"/>
      <inkml:brushProperty name="color" value="#FFC114"/>
    </inkml:brush>
  </inkml:definitions>
  <inkml:trace contextRef="#ctx0" brushRef="#br0">127 566 24575,'1'-4'0,"-1"1"0,-1-1 0,1 0 0,-1 1 0,1-1 0,-1 0 0,0 1 0,0-1 0,0 1 0,-4-7 0,1 4 0,-1 1 0,1-1 0,-1 1 0,-8-7 0,10 10 0,-1-3 0,0 0 0,0-1 0,1 1 0,-1-1 0,1 1 0,1-1 0,-1 0 0,1 0 0,0 0 0,0-1 0,0 1 0,1 0 0,0-1 0,0-6 0,-8-35 0,6 36 0,1-1 0,-2-22 0,4 25 0,-1 1 0,0 0 0,-1 0 0,0-1 0,0 1 0,-6-12 0,6 16 0,1 1 0,-1 0 0,1 0 0,0 0 0,0-1 0,0 1 0,0-1 0,1 1 0,0 0 0,0-1 0,0-6 0,3 0 0,-1-1 0,1 1 0,6-11 0,-6 12 0,1-1 0,-3 6 0,1 0 0,0 0 0,0 0 0,1 1 0,3-8 0,-4 10 0,0 0 0,0 0 0,1 0 0,-1 0 0,0 0 0,1 1 0,-1-1 0,1 1 0,-1 0 0,1 0 0,0-1 0,5 0 0,12-4-1365,-9 3-5461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9T19:40:00.79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1645 24575,'1'-29'0,"2"0"0,1 0 0,1 1 0,1-1 0,15-40 0,2-11 0,10-28 0,-29 94 0,-1-1 0,0 0 0,-1-1 0,-1 1 0,0 0 0,-1 0 0,-2-16 0,0-8 0,1 25 0,0 0 0,-1-1 0,-1 1 0,-7-21 0,5 21 0,1-1 0,1 1 0,0-1 0,-1-22 0,6-95 0,-3-90 0,0 218 0,0 0 0,0-1 0,0 1 0,-1 0 0,0 0 0,1 0 0,-1 0 0,0 1 0,-1-1 0,1 0 0,-6-5 0,5 5 0,0 1 0,0-1 0,0 0 0,1 0 0,-1 0 0,1 0 0,0-1 0,1 1 0,-3-9 0,1-19 0,1 0 0,4-54 0,0 21 0,-2-130-1365,0 180-5461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2:57.925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0 24575,'9'1'0,"-1"1"0,0 0 0,-1 1 0,1 0 0,0 0 0,-1 0 0,0 1 0,8 5 0,20 8 0,39 16 0,-2 2 0,124 84 0,-196-119 0,3 1 0,0 0 0,0 1 0,0 0 0,0-1 0,-1 1 0,1 0 0,-1 1 0,1-1 0,-1 0 0,0 1 0,0-1 0,0 1 0,0-1 0,0 1 0,0 0 0,-1 0 0,1 0 0,-1 0 0,0 0 0,0 0 0,0 1 0,-1-1 0,1 0 0,-1 0 0,1 1 0,-1-1 0,-1 5 0,-1 87-1365,2-82-5461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3:06.321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4504 24481,'5033'-4503'0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6:04.92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 24575,'36'-1'0,"-19"0"0,-1 1 0,1 0 0,0 1 0,0 0 0,-1 2 0,1 0 0,28 9 0,-35-7 0,-1 1 0,1 0 0,-1 1 0,0 0 0,15 15 0,-3-3 0,-14-14-1365,0-1-5461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6:32.6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595 1 24575,'-165'12'0,"100"-11"0,49-2 0,-1 1 0,0 0 0,0 2 0,1 0 0,-1 1 0,-22 7 0,24-6 0,0-1 0,-1 0 0,1-1 0,-32 0 0,-20 2 0,56-3-110,10-1 56,-1 0-1,0 0 1,0 0-1,1 1 0,-1-1 1,0 0-1,0 0 1,1 1-1,-1-1 1,0 1-1,1 0 0,-1-1 1,1 1-1,-1 0 1,1 0-1,-1 0 0,1 0 1,0 0-1,-1 0 1,1 1-1,0-1 1,-2 3-1,0 3-6771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6:39.0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24575,'0'2'0,"0"3"0,0 3 0,0 2 0,0 1 0,0 2 0,0 0 0,0 0 0,0 0 0,0 0 0,0 0 0,0 0 0,2-3 0,1-2-8191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6:41.1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23706,'632'164'0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6:42.7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24575,'0'2'0,"0"3"0,0 3 0,0 2 0,0 1 0,0 1 0,0 1 0,0 1 0,0-3-8191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6:44.6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778 2 24575,'-98'7'0,"67"-3"0,-44 9 0,49-8 0,-1-1 0,-45 1 0,7 1 0,54-4 0,-1 0 0,1-1 0,-1-1 0,0 1 0,1-2 0,-20-2 0,-20-6 0,35 7 0,-1-1 0,-26-8 0,31 7-124,1 0 0,-1 0 0,0 1 0,0 1 0,0 0 0,0 0-1,0 1 1,-1 1 0,1 0 0,-16 2 0,20 1-6702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6:49.9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44 1 24575,'1'17'0,"-1"-1"0,-1 1 0,-1 0 0,0-1 0,-1 1 0,-9 28 0,-9 40-1365,18-74-5461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6:58.6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401 89 24575,'-25'-2'0,"0"-1"0,0-1 0,1-2 0,-44-15 0,-20-4 0,50 13 0,31 9 0,0 0 0,0 1 0,1 0 0,-1 0 0,-1 1 0,1 0 0,0 0 0,0 1 0,0-1 0,0 2 0,-13 0 0,19 0 0,1-1 0,-1 1 0,0-1 0,1 1 0,-1-1 0,1 1 0,-1-1 0,0 1 0,1 0 0,-1-1 0,1 1 0,0 0 0,-1-1 0,1 1 0,-1 0 0,1 0 0,0 0 0,0-1 0,-1 1 0,1 0 0,0 0 0,0 0 0,0-1 0,0 1 0,0 0 0,0 0 0,0 0 0,0 0 0,0-1 0,1 1 0,-1 0 0,0 0 0,0-1 0,1 1 0,-1 0 0,0 0 0,1-1 0,-1 1 0,2 1 0,20 36 0,-17-30 0,8 19 0,-13-24 0,1-1 0,0 1 0,1 0 0,-1-1 0,0 1 0,1-1 0,-1 1 0,1-1 0,0 0 0,-1 0 0,1 0 0,0 0 0,1 0 0,-1 0 0,0 0 0,0-1 0,1 1 0,-1-1 0,1 0 0,4 2 0,29 14 0,-28-13 0,0 0 0,0 0 0,1 0 0,0-1 0,11 2 0,-13-3 0,0 0 0,0 0 0,0 1 0,0 0 0,0 1 0,9 6 0,-9-6 0,0 0 0,-1 0 0,2-1 0,-1 0 0,14 4 0,-18-6 0,0-1 0,0 1 0,0 0 0,0 0 0,0 0 0,-1 0 0,1 0 0,0 1 0,-1-1 0,1 1 0,-1 0 0,1 0 0,-1 0 0,0 0 0,0 0 0,0 0 0,0 0 0,0 1 0,0-1 0,-1 1 0,3 4 0,-2 1 0,0-1 0,0 1 0,-1 0 0,0 0 0,0 0 0,-1 0 0,0 9 0,-1 2 0,0 1 0,-2-1 0,0 0 0,-11 36 0,8-28 0,6-23 0,-1 1 0,1-1 0,-1 0 0,0 0 0,0 0 0,-1-1 0,1 1 0,-1 0 0,0 0 0,0-1 0,0 1 0,0-1 0,-1 1 0,0-1 0,1 0 0,-6 4 0,9-17 0,8-6 0,-9 16 0,0 0 0,0 0 0,0 1 0,0-1 0,0 0 0,0 0 0,0 0 0,0 0 0,0 1 0,0-1 0,0 0 0,0 0 0,0 0 0,0 0 0,0 0 0,0 1 0,0-1 0,1 0 0,-1 0 0,0 0 0,0 0 0,0 0 0,0 1 0,0-1 0,0 0 0,0 0 0,1 0 0,-1 0 0,0 0 0,0 0 0,0 0 0,0 0 0,0 0 0,1 0 0,-1 0 0,0 0 0,0 1 0,0-1 0,0 0 0,1 0 0,-1 0 0,0 0 0,0 0 0,0 0 0,0 0 0,1-1 0,-1 1 0,0 0 0,0 0 0,0 0 0,0 0 0,0 0 0,1 0 0,-1 0 0,0 0 0,0 0 0,0 0 0,0 0 0,0-1 0,0 1 0,1 0 0,-1 0 0,0 0 0,0 0 0,0 0 0,0 0 0,0-1 0,-4 24 0,-12 27 0,-18 46 0,16-40 0,14-50 0,1 0 0,0-1 0,-1 1 0,0-1 0,-1 0 0,1 0 0,-1 0 0,-9 6 0,-17 20 0,7-4-1365,18-19-5461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7:07.2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1 610 24575,'13'-165'0,"-12"152"0,1-1 0,1 1 0,0 0 0,0 0 0,2 0 0,7-17 0,7-25 0,-19 55 0,0 0 0,0-1 0,0 1 0,0-1 0,0 1 0,0-1 0,0 1 0,0 0 0,0-1 0,1 1 0,-1-1 0,0 1 0,0 0 0,0-1 0,1 1 0,-1-1 0,0 1 0,0 0 0,1-1 0,-1 1 0,0 0 0,0 0 0,1-1 0,-1 1 0,1 0 0,-1 0 0,0-1 0,1 1 0,-1 0 0,0 0 0,1 0 0,-1 0 0,1-1 0,-1 1 0,1 0 0,-1 0 0,0 0 0,1 0 0,-1 0 0,1 0 0,-1 0 0,1 0 0,-1 0 0,0 0 0,1 1 0,-1-1 0,1 0 0,-1 0 0,0 0 0,1 0 0,-1 1 0,1-1 0,-1 0 0,1 1 0,22 25 0,3 1 0,-21-25 0,0 0 0,0-1 0,0 1 0,0-1 0,0 0 0,0-1 0,0 1 0,0-1 0,0 0 0,0 0 0,0-1 0,1 0 0,6-1 0,5-4 0,1 0 0,24-12 0,-28 11 0,-1 1 0,1 1 0,0 0 0,18-3 0,15 1 0,81-1 0,-126 8 0,1-1 0,-1 1 0,0-1 0,0 0 0,1 1 0,-1-1 0,0 0 0,0 0 0,0-1 0,0 1 0,0 0 0,0-1 0,0 1 0,-1-1 0,1 1 0,0-1 0,-1 0 0,1 0 0,-1 0 0,0 0 0,0 0 0,0 0 0,0 0 0,0 0 0,0 0 0,0 0 0,0-1 0,-1 1 0,0 0 0,1-1 0,-1 1 0,0-3 0,2-15 0,0 0 0,-3-38 0,0 33 0,1 13 0,0 8 0,0-1 0,0 0 0,0 1 0,0-1 0,-1 1 0,0-1 0,0 0 0,-2-5 0,2 9 0,0-1 0,0 1 0,-1-1 0,1 1 0,0 0 0,-1 0 0,1 0 0,-1-1 0,1 1 0,-1 0 0,1 1 0,-1-1 0,0 0 0,1 0 0,-1 1 0,0-1 0,0 1 0,0 0 0,1-1 0,-1 1 0,0 0 0,0 0 0,0 0 0,-3 1 0,-10-1-341,-1 2 0,1 0-1,-17 4 1,21-4-6485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7:21.2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 24575,'63'-1'0,"66"2"0,-118 0 0,0 1 0,-1 0 0,1 0 0,-1 1 0,1 1 0,11 4 0,-18-6 0,0 1 0,0-1 0,0 0 0,0 1 0,0 0 0,-1 0 0,1 0 0,-1 1 0,0-1 0,0 1 0,0-1 0,0 1 0,-1 0 0,1 0 0,-1 0 0,2 6 0,5 16 0,2 0 0,1-1 0,0 0 0,24 33 0,-23-37 0,-1 1 0,10 27 0,-19-40 0,-1-1 0,0 1 0,-1 0 0,0 0 0,0 0 0,-1 0 0,-1 12 0,1-9 0,0 0 0,0 0 0,4 20 0,1-2 0,-2 0 0,-1 0 0,-1 1 0,-5 34 0,2 11 0,3-57 0,-1 0 0,-1 0 0,0-1 0,-2 1 0,0-1 0,-1 0 0,-1 1 0,0-2 0,-2 1 0,-16 32 0,19-41 0,0 1 0,0-1 0,-4 21 0,-1 1 0,9-30 0,0 0 0,0 1 0,1-1 0,-1 0 0,0 1 0,1-1 0,-1 0 0,1 0 0,-1 1 0,1-1 0,-1 0 0,1 0 0,0 0 0,0 0 0,0 0 0,0 0 0,0 0 0,0 0 0,0 0 0,0 0 0,0 0 0,0-1 0,0 1 0,0 0 0,0-1 0,1 1 0,-1-1 0,0 0 0,1 1 0,-1-1 0,0 0 0,1 1 0,0-1 0,49 10 0,-46-10 0,0 0 0,0-1 0,0 0 0,0 0 0,0 0 0,0-1 0,0 1 0,-1-1 0,1 0 0,0-1 0,-1 1 0,0-1 0,0 0 0,0 0 0,0 0 0,0 0 0,0-1 0,-1 0 0,1 0 0,-1 0 0,0 0 0,4-8 0,3-5 0,-1 0 0,0 0 0,-1-1 0,9-33 0,-6 2 0,-9 37 0,1 1 0,-1 0 0,2 0 0,0 0 0,5-11 0,-7 18 0,1 0 0,-1 0 0,1 0 0,0 1 0,0 0 0,1-1 0,-1 1 0,1 0 0,-1 0 0,1 1 0,0-1 0,0 1 0,0 0 0,1 0 0,-1 0 0,7-2 0,29-9 0,-31 8 0,1 2 0,-1-1 0,1 1 0,0 0 0,0 1 0,0 0 0,1 1 0,-1 0 0,0 1 0,0 0 0,19 2 0,-26-1 7,-1 0-1,1-1 0,0 1 0,-1-1 1,1 0-1,0 0 0,-1 0 1,1 0-1,0 0 0,-1-1 1,1 1-1,0-1 0,-1 0 0,1 0 1,-1 0-1,1 0 0,-1 0 1,5-3-1,-3 1-171,0-1 0,-1 0 0,1 0 0,-1 0 0,1 0 0,-1 0 0,-1 0 0,5-9 0,-3 6-6661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7:40.1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0 395 24575,'9'-1'0,"-1"-1"0,1 0 0,-1 0 0,1 0 0,10-6 0,15-3 0,35-3 0,135-8 0,-177 18 0,0-1 0,36-11 0,14-2 0,376-87 0,-372 74 0,-76 29 0,0-1 0,-1 1 0,1-1 0,-1 0 0,1-1 0,-1 1 0,0-1 0,0 0 0,-1 0 0,1 0 0,3-6 0,26-25 0,-2 15 2,-25 17-154,0-1 0,0 1 0,0-1 0,-1-1 0,0 1 1,1-1-1,-1 1 0,4-7 0,-5 4-6674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7:44.95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1404 24575,'22'0'0,"1"2"0,0 0 0,0 2 0,26 7 0,-38-8 0,0 0 0,0-2 0,0 1 0,1-1 0,-1-1 0,0 0 0,1-1 0,16-3 0,-23 4 0,-1-1 0,0-1 0,0 1 0,0-1 0,0 1 0,0-1 0,0 0 0,0-1 0,0 1 0,-1-1 0,0 1 0,1-1 0,-1 0 0,0 0 0,0-1 0,0 1 0,-1-1 0,1 1 0,-1-1 0,0 0 0,0 0 0,0 0 0,-1 0 0,3-6 0,12-54 0,9-76 0,-13 74 0,-8 45 0,0 0 0,1-44 0,7-321 0,1 263 0,-6 81 0,1 1 0,2 0 0,2 1 0,18-42 0,-26 73 0,1 1 0,1 0 0,0 0 0,0 0 0,0 1 0,1 0 0,0 0 0,0 0 0,0 1 0,14-8 0,1-3 0,31-18 0,-41 27 0,1 1 0,-1-2 0,-1 0 0,11-10 0,-19 16-105,0 0 0,1 1 0,-1-1 0,0 1 0,1 0 0,0 0 0,-1 0 0,1 0 0,0 1 0,0-1 0,0 1 0,4-1 0,4 1-6721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0:46.26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89 13 24575,'0'-1'0,"1"0"0,0 0 0,-1 0 0,1 0 0,0 1 0,0-1 0,0 0 0,-1 0 0,1 1 0,0-1 0,0 1 0,0-1 0,0 1 0,0-1 0,0 1 0,0-1 0,0 1 0,0 0 0,1 0 0,-1-1 0,0 1 0,0 0 0,0 0 0,0 0 0,0 0 0,0 0 0,2 1 0,33 0 0,-22 1 0,-1 0 0,1 1 0,0 0 0,-1 1 0,0 1 0,0 0 0,0 1 0,-1 0 0,18 12 0,-27-15 0,-1 0 0,0-1 0,0 1 0,0 0 0,0 0 0,-1 1 0,1-1 0,-1 0 0,0 1 0,0-1 0,0 0 0,0 1 0,0-1 0,-1 1 0,0-1 0,0 1 0,0-1 0,0 1 0,0 0 0,-2 4 0,-1 10 0,-1-1 0,-12 32 0,7-25 0,-13 82 0,6-26 0,-53 122 0,56-158 0,-3-1 0,-1 0 0,-29 51 0,25-51 0,-28 82 0,44-92 64,4-28-223,1-1 0,-1 1 0,1 0 1,-1-1-1,0 1 0,-1 0 0,1-1 1,-3 5-1,0-3-6667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0:54.6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2816 359 24575,'-62'12'0,"-95"7"0,104-10 0,-25-2 0,-143-4 0,114-5 0,87 1 0,0-2 0,1 0 0,-1-1 0,-31-12 0,-18-3 0,-224-32 0,263 47 0,-45-13 0,25 5 0,-10 2 0,-75-4 0,90 11 0,31 0 0,0 0 0,0-1 0,1-1 0,-1 0 0,1-1 0,-14-8 0,-24-9 0,36 18 0,-1 0 0,0 1 0,0 2 0,0-1 0,-33 1 0,35 1 0,9 0 0,-1 0 0,1 0 0,-1-1 0,1 0 0,0 0 0,0 0 0,0-1 0,0 1 0,-9-8 0,-30-13 0,-7 6 0,36 11 0,0 1 0,0 0 0,0 1 0,-1 1 0,0 0 0,-25-1 0,-116-7 0,111 9 0,-1-3 0,-79-17 0,95 14 0,21 5 0,-1 0 0,-1 1 0,1 0 0,-16 0 0,-10-2 0,-6 0 0,41 4 0,0 1 0,0-1 0,0 1 0,0 0 0,0 0 0,0 0 0,0 0 0,0 0 0,1 0 0,-1 0 0,0 1 0,1-1 0,-1 0 0,1 1 0,-1 0 0,1-1 0,0 1 0,0 0 0,-2 3 0,-4 6 0,-15 28 0,21-38 0,0 1 0,0-1 0,0 1 0,0 0 0,1-1 0,-1 1 0,1 0 0,-1 0 0,1-1 0,0 1 0,0 0 0,-1 0 0,1-1 0,1 1 0,-1 0 0,0 0 0,1 3 0,0-4 0,0 0 0,0 0 0,1 0 0,-1 0 0,0 0 0,1-1 0,-1 1 0,1 0 0,-1-1 0,1 1 0,-1-1 0,1 1 0,-1-1 0,1 1 0,0-1 0,-1 0 0,1 0 0,2 0 0,39-2 0,-17 0 0,-8 4 0,0 2 0,-1-1 0,1 2 0,-1 1 0,-1 0 0,1 1 0,-1 0 0,0 1 0,27 20 0,12 17 0,-44-35 0,0-1 0,0 1 0,1-2 0,0 0 0,1 0 0,0-1 0,15 6 0,7-1 0,64 14 0,-1-4 0,102 38 0,-192-57 0,32 7 0,1-2 0,0-2 0,0-1 0,54-2 0,-54 0 0,59 12 0,-64-8 0,1-2 0,49 1 0,-57-7 0,0 1 0,-1 2 0,1 1 0,-1 1 0,0 1 0,0 1 0,27 11 0,-30-10 0,0 0 0,0-2 0,38 3 0,-35-5 0,-1 1 0,52 15 0,-26-9 0,-46-9 0,1 0 0,-1 0 0,1 1 0,-1 0 0,1 0 0,-1 1 0,13 6 0,-15-7 0,-1 1 0,0 0 0,0 0 0,0 0 0,0 0 0,-1 1 0,1-1 0,-1 1 0,0 0 0,4 6 0,-5-7 0,-1-1 0,-1 1 0,1-1 0,0 1 0,0 0 0,-1-1 0,0 1 0,1 0 0,-1-1 0,0 1 0,0 0 0,-1-1 0,1 1 0,0 0 0,-1-1 0,0 1 0,1 0 0,-1-1 0,0 1 0,-1-1 0,-1 5 0,0-3 0,0 0 0,0 0 0,0 0 0,0-1 0,-1 1 0,1-1 0,-1 0 0,0 0 0,0 0 0,0 0 0,0-1 0,0 1 0,-1-1 0,1 0 0,-1-1 0,0 1 0,1-1 0,-1 0 0,-7 1 0,-10 0 0,0-1 0,0 0 0,-27-4 0,-3 0 0,-77 5 0,-137-4 0,127-10 0,130 11 0,0 0 0,0-1 0,0 0 0,0 0 0,0-1 0,0-1 0,-12-6 0,9 5 0,1 0 0,-1 1 0,-17-5 0,-147-36 0,114 26 0,-70-11 0,87 22 0,1-2 0,0-1 0,-61-27 0,81 31 0,1 1 0,-1 1 0,0 1 0,0 0 0,-31 1 0,8 0 0,12-2 0,1-1 0,0-2 0,-52-20 0,70 22 0,5 4 0,0-1 0,0 2 0,0-1 0,0 2 0,-20 0 0,18 0 0,0 0 0,0 0 0,-24-6 0,-5 1-1365,32 5-5461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1:01.2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570 1 24575,'-2'0'0,"0"0"0,0 0 0,1 0 0,-1 0 0,0 0 0,0 1 0,1-1 0,-1 1 0,0 0 0,0-1 0,1 1 0,-1 0 0,1 0 0,-1 0 0,1 0 0,-1 0 0,1 0 0,0 0 0,-1 1 0,1-1 0,0 1 0,0-1 0,0 0 0,0 1 0,0 0 0,0-1 0,1 1 0,-1 0 0,0-1 0,1 1 0,-1 0 0,1-1 0,0 1 0,0 0 0,-1 0 0,1 0 0,0-1 0,1 1 0,-1 0 0,0 0 0,0 0 0,1-1 0,-1 1 0,1 0 0,-1 0 0,1-1 0,0 1 0,0-1 0,0 1 0,0-1 0,0 1 0,0-1 0,0 1 0,0-1 0,1 0 0,-1 0 0,0 1 0,1-1 0,-1 0 0,1 0 0,-1 0 0,1-1 0,0 1 0,1 0 0,37 7 0,-35-8 0,0 0 0,-1 1 0,1 0 0,-1-1 0,1 2 0,-1-1 0,0 1 0,1-1 0,-1 1 0,0 0 0,0 1 0,0-1 0,-1 1 0,1-1 0,0 1 0,3 4 0,172 159 0,-177-165 0,1 1 0,-1-1 0,0 0 0,0 0 0,1 0 0,-1 0 0,0-1 0,1 1 0,-1-1 0,1 1 0,-1-1 0,1 0 0,-1 0 0,3 0 0,46-5 0,-20 2 0,-7 5 0,-1 1 0,0 1 0,0 1 0,-1 1 0,1 0 0,29 15 0,34 8 0,-63-21 0,43 21 0,-45-19 0,0 0 0,31 8 0,-18-7 0,59 28 0,-68-27 0,0-1 0,1-2 0,0 0 0,44 8 0,104 18 0,-154-31 0,-8-2 0,0-1 0,0-1 0,-1 0 0,1-1 0,0 0 0,13-3 0,34-2 0,-45 6 0,0 1 0,0 0 0,0 1 0,-1 1 0,1 0 0,0 1 0,-1 1 0,0 0 0,0 0 0,-1 1 0,16 10 0,-21-13 0,0 0 0,1-1 0,-1 0 0,1 0 0,0-1 0,0 0 0,-1-1 0,17 0 0,22 3 0,-33-1 0,19 3 0,1 1 0,48 17 0,-37-17 0,-36-6 0,0 0 0,0 1 0,0 0 0,0 1 0,-1 0 0,13 4 0,-19-5 0,1 0 0,-1 0 0,0 0 0,0 0 0,1 0 0,-1 0 0,0 0 0,0 1 0,0-1 0,0 0 0,0 1 0,0-1 0,-1 0 0,1 1 0,0-1 0,-1 1 0,1-1 0,-1 1 0,0 0 0,1-1 0,-1 1 0,0 0 0,0-1 0,0 1 0,0-1 0,0 1 0,0 0 0,-1-1 0,1 1 0,0-1 0,-1 1 0,1-1 0,-1 1 0,0-1 0,1 1 0,-1-1 0,-1 3 0,-6 9 0,-1 0 0,0 0 0,-1-1 0,0 0 0,0-1 0,-2 0 0,-19 16 0,23-22 0,0 0 0,0-1 0,0 0 0,0 0 0,-1-1 0,1 0 0,-1 0 0,0-1 0,0 0 0,-17 1 0,-10-1 0,-53-4 0,21-1 0,-27 1 0,1-4 0,-132-26 0,66 9 0,124 17 0,-75-15 0,82 12 0,8 2 0,1 2 0,-35-5 0,49 9 0,0-1 0,0 1 0,1-1 0,-1 0 0,0-1 0,1 1 0,0-1 0,0 0 0,-10-7 0,10 5 0,-1 1 0,0 1 0,-1-1 0,1 1 0,-1 0 0,0 0 0,-7-1 0,-70-10 0,51 9 0,-45-11 0,-40-16 0,22-2 0,51 28 0,1 1 0,-1 2 0,-79 6 0,27-1 0,-120 10 0,184-11 0,-1 2 0,-62 13 0,-41 8-1365,127-22-5461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1:08.5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735 0 24547,'-734'1795'0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1:13.5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1:15.1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 0 22982,'-36'529'0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1:17.2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25 24575,'4'-3'0,"0"0"0,-1 1 0,1 0 0,0-1 0,0 1 0,0 1 0,0-1 0,0 1 0,1-1 0,-1 1 0,0 0 0,1 1 0,-1-1 0,1 1 0,-1 0 0,1 0 0,7 1 0,9 2 0,1 1 0,30 10 0,-15-4 0,220 38 0,-226-43 0,61 4 0,-48-6 0,112 8 0,-139-10 0,1 0 0,0 1 0,0 0 0,-1 2 0,21 6 0,21 2-1365,-51-10-5461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1:21.2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24575,'5'1'0,"0"1"0,0 0 0,0 1 0,0-1 0,0 1 0,0 0 0,-1 0 0,1 1 0,6 6 0,6 4 0,142 89 0,-138-90 0,-15-10 0,0 1 0,-1-1 0,1 1 0,-1 0 0,1 1 0,-1-1 0,-1 1 0,1 0 0,-1 0 0,1 1 0,-2-1 0,1 1 0,0 0 0,4 12 0,-3-3 0,-1-1 0,0 1 0,-1 0 0,-1-1 0,0 1 0,-1 24 0,-1-1 0,-1 0 0,-2-1 0,-2 1 0,-18 67 0,19-92 0,1 0 0,0 0 0,1 0 0,-1 26 0,1-13 0,-9 57 0,-2 26 0,12-100 0,0-1 0,-1 0 0,0-1 0,-1 1 0,-5 13 0,-4 10 0,-20 43 0,-1 4 0,26-61-1365,4-10-5461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5:51.9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5:53.5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13 188 24575,'-13'-185'0,"13"182"53,0 5-1471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6:09.3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0 216 24575,'1'-12'11,"0"0"1,1 0-1,0 0 0,1 1 0,6-17 0,-5 20-121,-1 0 0,-1 0 0,0 0 0,0 0-1,0-1 1,-1 1 0,0-1 0,-1 1 0,0-1 0,0 1-1,-1-1 1,-2-11 0,0 11-6716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26:11.2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376 88 24575,'-31'-1'0,"1"-2"0,-50-12 0,49 8 0,-1 2 0,-41-2 0,73 7 0,-57-5 0,55 5 0,0 0 0,0-1 0,0 1 0,0 0 0,1-1 0,-1 1 0,0-1 0,0 1 0,1-1 0,-1 0 0,0 0 0,1 0 0,-1 0 0,1 0 0,-1 0 0,1 0 0,0 0 0,-1 0 0,1-1 0,0 1 0,0-1 0,0 1 0,0-1 0,0 1 0,0-1 0,0 0 0,-1-2 0,2 3-54,1 1-1,-1-1 0,0 1 1,0-1-1,0 1 1,0-1-1,0 0 0,1 1 1,-1-1-1,0 1 1,1-1-1,-1 1 0,0 0 1,1-1-1,-1 1 0,0-1 1,1 1-1,-1-1 1,1 1-1,-1 0 0,1 0 1,-1-1-1,1 1 1,0-1-1,6-2-6771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1:55.2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935 217 24575,'-12'0'0,"-10"0"0,-6 0 0,-9-4 0,-10-5 0,-23-11 0,-45-12 0,-14 2 0,8 0 0,16 3 0,16 5 0,18 4 0,18 3 0,17 6-8191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1:57.82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0 214 24575,'56'-3'0,"0"-2"0,-1-3 0,61-16 0,-110 22 0,0-1 0,-1 1 0,1-1 0,-1 0 0,1 0 0,-1 0 0,0-1 0,0 0 0,-1 0 0,1 0 0,-1-1 0,0 1 0,0-1 0,0 0 0,-1 0 0,0 0 0,0-1 0,4-8 0,24-33 0,-10 15-1365,-17 21-5461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2:00.4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24575,'4'0'0,"4"8"0,6 2 0,3 3 0,0 4 0,3 5 0,-1 4 0,0-3 0,0-5 0,-2 1 0,-6 2 0,1-3 0,-2-1 0,0-3 0,-1-1 0,2-1 0,-1-4-8191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2:06.780"/>
    </inkml:context>
    <inkml:brush xml:id="br0">
      <inkml:brushProperty name="width" value="0.035" units="cm"/>
      <inkml:brushProperty name="height" value="0.035" units="cm"/>
      <inkml:brushProperty name="color" value="#FFC114"/>
    </inkml:brush>
  </inkml:definitions>
  <inkml:trace contextRef="#ctx0" brushRef="#br0">0 149 24575,'3'-3'0,"-1"0"0,1 1 0,0-1 0,0 1 0,0-1 0,0 1 0,0 0 0,1 1 0,-1-1 0,1 0 0,-1 1 0,1 0 0,3-1 0,5-3 0,9-3 0,-1 2 0,1 0 0,1 1 0,-1 1 0,1 1 0,0 1 0,28 1 0,-22 0 0,0-1 0,0 0 0,51-14 0,-37 6 0,-32 8 0,0 0 0,0-1 0,-1 0 0,1 0 0,-1-1 0,0 0 0,14-9 0,-10 5-1365,-1 1-5461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2:09.332"/>
    </inkml:context>
    <inkml:brush xml:id="br0">
      <inkml:brushProperty name="width" value="0.035" units="cm"/>
      <inkml:brushProperty name="height" value="0.035" units="cm"/>
      <inkml:brushProperty name="color" value="#FFC114"/>
    </inkml:brush>
  </inkml:definitions>
  <inkml:trace contextRef="#ctx0" brushRef="#br0">1 1 24575,'3'0'0,"6"4"0,5 1 0,-1 3 0,3 1 0,1-2 0,1-1 0,3-2 0,0-2 0,-3 2 0,3 2 0,2-2 0,0 0 0,-3-2-8191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2:12.019"/>
    </inkml:context>
    <inkml:brush xml:id="br0">
      <inkml:brushProperty name="width" value="0.035" units="cm"/>
      <inkml:brushProperty name="height" value="0.035" units="cm"/>
      <inkml:brushProperty name="color" value="#FFC114"/>
    </inkml:brush>
  </inkml:definitions>
  <inkml:trace contextRef="#ctx0" brushRef="#br0">68 0 24575,'-4'0'0,"-1"4"0,-3 1 0,-1 4 0,1 3 0,3 4 0,1 3 0,2 3 0,-2-4 0,-2 0 0,2 0 0,0 1 0,2 1 0,0 0 0,2 2 0,-1 0 0,1-4-8191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1:59.8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0 135 24575,'36'0'0,"0"-1"0,0-1 0,0-3 0,-1 0 0,58-18 0,-56 13 0,76-11 0,-101 19 0,1 0 25,0-2 0,0 0 0,0 0 0,22-13 1,-22 11-325,-1 0 1,1 1 0,1 0 0,16-4 0,-3 5-6528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2:04.4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24575,'3'51'0,"3"0"0,2-1 0,2 0 0,18 52 0,-12-44 0,24 55 0,-14-46 0,82 207 0,-23-64 0,-67-153 0,-2 1 0,16 117 0,-26-60 0,-6-92 0,0 0 0,2 0 0,0 0 0,2 0 0,0 0 0,15 41 0,-11-41 0,-1-1 0,0 1 0,-2 0 0,0 0 0,1 41 0,-7 123 0,-2-77 0,2-65 0,-2 0 0,-13 65 0,10-56 0,1 1 0,3 0 0,3 0 0,2-1 0,11 62 0,-6-44 0,-3-24 0,-3 1 0,-1-1 0,-3 1 0,-2-1 0,-10 53 0,1-11 0,11-61 0,-2-1 0,-12 45 0,9-42 0,2 0 0,1 1 0,1-1 0,2 1 0,5 57 0,-1-7 0,-1 54 0,-5 185 0,0-290 0,-3 0 0,0-1 0,-2 0 0,-21 52 0,-3 11 0,27-67 0,0 0 0,1 1 0,2 0 0,2 50 0,1-48 0,-1 0 0,-2 0 0,-9 52 0,2-31-112,2 1 0,2-1 0,4 97 0,2-96-805,-1-22-5909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2:11.1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 24575,'55'-1'0,"-1"2"0,1 3 0,-1 2 0,75 19 0,-52-2 0,-47-12 0,1-2 0,0-1 0,1-1 0,63 4 0,-46-7 0,-1 2 0,1 3 0,85 25 0,46 9 0,-26-6 0,-42-8 0,49 6 0,-53-9 0,-62-14 0,80 11 0,88-15 0,-202-8 0,-19-1 0,-11-1 0,18 1 0,0 1 0,0 0 0,0 0 0,0 0 0,0 0 0,0 0 0,0 0 0,0 0 0,0-1 0,0 1 0,0 0 0,0 0 0,0 0 0,0 0 0,0 0 0,0 0 0,0-1 0,0 1 0,0 0 0,0 0 0,0 0 0,0 0 0,0 0 0,0 0 0,0 0 0,0-1 0,0 1 0,0 0 0,0 0 0,0 0 0,-1 0 0,1 0 0,0 0 0,0 0 0,0 0 0,0 0 0,0 0 0,0 0 0,0-1 0,0 1 0,-1 0 0,1 0 0,0 0 0,0 0 0,0 0 0,0 0 0,0 0 0,0 0 0,-1 0 0,1 0 0,0 0 0,0 0 0,29-7 0,0 1 0,1 1 0,-1 2 0,1 1 0,43 2 0,-14-1 0,480-3 0,-333 5 0,-178 1 0,0 1 0,-1 1 0,1 1 0,48 17 0,-36-10 0,47 8 0,54 12 0,-89-18 0,56 7 0,383 42 0,-262-25 0,-68-9 0,-91-18 0,104 12 0,-118-18 0,-1 3 0,0 2 0,59 19 0,-83-22 0,0-2 0,0-2 0,0-1 0,46-2 0,-44-1 0,0 1 0,-1 2 0,51 9 0,-67-7 0,47 12 0,1-3 0,0-3 0,104 4 0,242 3 0,-204-2 0,-203-15 0,-1 1 0,0-1 0,1 0 0,-1 1 0,0 0 0,1-1 0,-1 1 0,0 0 0,0 0 0,0 0 0,0 0 0,0 1 0,0-1 0,0 1 0,0-1 0,0 1 0,-1-1 0,1 1 0,0 0 0,-1 0 0,0 0 0,1 0 0,-1 0 0,0 0 0,0 0 0,0 0 0,0 1 0,-1-1 0,1 0 0,-1 1 0,1-1 0,-1 0 0,0 1 0,0-1 0,0 1 0,0-1 0,0 0 0,0 1 0,-1 2 0,-2 11 0,-1 1 0,0-1 0,-1 0 0,-10 23 0,11-29 0,-4 16 0,1 1 0,2 0 0,1 0 0,0 0 0,2 0 0,2 37 0,0-22 0,-9 65 0,1-37 0,0 83 0,2-27 0,-25 134 0,16-174 0,8-51 0,-5 50 0,11-69 0,0 0 0,-2 0 0,0 1 0,0-2 0,-12 31 0,12-37 0,0 0 0,1 1 0,1-1 0,-1 1 0,2-1 0,-1 1 0,1-1 0,1 1 0,1 10 0,0 18 0,-1 15-93,3 0 0,2 0 0,3-1 0,2 1 0,2-2 0,2 0 0,28 61 1,-37-97 164,-1 0 1,-1 0 0,0 0 0,-1 1 0,0 0 0,-1-1-1,-1 1 1,-1 0 0,0 0 0,-3 19 0,-5 14-120,-27 92-1,0-4 85,-205 827-37,209-867 0,-5 0 0,-54 103 0,80-181 0,2 0 0,0 1 0,0 0 0,2 0 0,1 1 0,0-1 0,2 1 0,0 0 0,2 0 0,0 30 0,0-26 0,-1 0 0,-2 0 0,0-1 0,-2 1 0,-9 27 0,4-16 0,-8 51 0,-9 70 0,14-92 0,3 0 0,-4 116 0,17 454 0,-3-615 0,-1 0 0,-1 1 0,-8 25 0,5-22 0,-4 45 0,7-42 0,-1 0 0,0 0 0,-2-1 0,-2 0 0,0 0 0,-1 0 0,-2-1 0,0-1 0,-2 0 0,-1-1 0,-1 0 0,0-1 0,-24 25 0,24-26 0,0 0 0,2 0 0,0 1 0,1 1 0,2 0 0,-9 27 0,7-20 0,-1 0 0,-31 53 0,17-39 0,-17 24 0,40-63 0,0 0 0,-1-1 0,1 0 0,-1 0 0,0 0 0,0 0 0,-1-1 0,1 0 0,-1 0 0,1 0 0,-7 1 0,-360 98 0,343-91 22,23-9-254,0 1 1,0-1 0,0 0 0,-1 0 0,-9 1 0,1-3-6595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2:13.3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3691 531 24575,'-59'-3'0,"-59"-10"0,-25-1 0,-49 13 0,100 3 0,-110-13 0,171 5 0,-1-1 0,2-1 0,-1-2 0,-44-22 0,5 4 0,23 13 0,0 2 0,-70-10 0,-22-5 0,98 20 0,1 1 0,-1 2 0,-46 1 0,20 1 0,-140-26 0,185 26 0,-1-1 0,1 0 0,0-2 0,-25-10 0,23 8 0,-1 0 0,-49-7 0,11 7 0,0-3 0,-107-33 0,131 33 0,0 1 0,-1 3 0,-69-6 0,-120 10 0,189 4 0,-2-3 0,0-2 0,0-2 0,-69-18 0,-24-4 0,77 18-114,18 2-136,0 2 0,-1 2-1,1 1 1,-60 5 0,60 4-6576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2:36.9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5242 1 24575,'-24'21'0,"-1"0"0,-1-2 0,-1-1 0,-1-1 0,0-1 0,-1-2 0,-47 17 0,46-22 0,1-2 0,-1-1 0,0-2 0,-33 2 0,-49 7 0,96-10 0,-89 18 0,-2-4 0,-186 5 0,248-22 0,12 1 0,-1-2 0,1-1 0,-1-2 0,-53-12 0,31-1 0,-1 2 0,0 3 0,-1 3 0,-116-5 0,23 13 0,-97 3 0,215 1 0,1 1 0,0 1 0,1 2 0,-59 21 0,87-27 0,-1 1 0,1 0 0,0-1 0,0 2 0,0-1 0,0 0 0,0 0 0,1 1 0,-1 0 0,1 0 0,-1-1 0,1 1 0,0 0 0,0 1 0,0-1 0,1 0 0,-1 1 0,-1 6 0,-1 5 0,1 1 0,0 0 0,0 21 0,2-26 0,0 0 0,0 0 0,-1 0 0,0 0 0,-1 0 0,-5 15 0,-4-3 0,-1-1 0,0 0 0,-25 30 0,36-51 0,0 1 0,1-1 0,-1 1 0,1 0 0,-1 0 0,1-1 0,0 1 0,0 0 0,0 0 0,-1 0 0,2 0 0,-1 0 0,0 0 0,0 0 0,1 1 0,-1-1 0,1 0 0,0 0 0,0 1 0,0-1 0,0 0 0,0 0 0,0 0 0,0 1 0,1-1 0,-1 0 0,1 0 0,0 0 0,-1 0 0,1 1 0,0-1 0,0 0 0,0-1 0,1 1 0,-1 0 0,0 0 0,1 0 0,-1-1 0,4 3 0,1 0 0,-1 0 0,1-1 0,0 0 0,0 0 0,0 0 0,0-1 0,1 0 0,-1 0 0,1 0 0,-1-1 0,1 0 0,8 0 0,3-1 0,0 1 0,0 0 0,-1 2 0,22 5 0,-31-5 0,1 0 0,0 1 0,-1 0 0,0 1 0,0 0 0,0 0 0,0 0 0,-1 1 0,13 13 0,-8-6 0,-3-3 0,1 0 0,0-1 0,0 0 0,1 0 0,0-1 0,0 0 0,14 6 0,35 17 0,-1 3 0,87 66 0,-134-91 0,1-1 0,1 0 0,-1-1 0,2 0 0,-1-1 0,0 0 0,1-2 0,0 1 0,0-2 0,1 0 0,-1-1 0,1-1 0,-1 0 0,29-2 0,-9 2 0,1 1 0,50 11 0,-31-7 0,0-2 0,96-6 0,-41-1 0,-73 3 0,69 9 0,-92-7 0,-1 1 0,1 1 0,0 0 0,-1 1 0,0 1 0,0 0 0,-1 0 0,13 9 0,-20-12 0,-1 1 0,1-1 0,-1 1 0,0 0 0,0 0 0,-1 0 0,1 0 0,-1 1 0,0 0 0,0-1 0,0 1 0,-1 0 0,1 0 0,-1 1 0,-1-1 0,1 0 0,-1 1 0,0-1 0,0 1 0,0-1 0,-1 1 0,0 7 0,1 6 0,1-1 0,1 1 0,0-1 0,1 0 0,2 0 0,-1 0 0,16 29 0,47 97 0,-66-138 0,1 0 0,-1 1 0,0-1 0,0 1 0,0 0 0,-1-1 0,0 1 0,-1 0 0,1 0 0,-2 0 0,1-1 0,0 1 0,-3 7 0,3-10 0,-1 0 0,0-1 0,0 1 0,0-1 0,-1 1 0,0-1 0,1 1 0,-1-1 0,0 0 0,0 0 0,-1 0 0,1 0 0,-1 0 0,1 0 0,-1-1 0,0 0 0,0 1 0,0-1 0,0 0 0,0 0 0,-1 0 0,1-1 0,-1 1 0,-5 1 0,-8 2 0,-1-1 0,1-1 0,-1 0 0,0-2 0,-1 0 0,1 0 0,0-2 0,0 0 0,0-2 0,0 1 0,1-2 0,-1-1 0,1 0 0,0-1 0,-28-14 0,20 9 0,-1 2 0,0 0 0,0 2 0,-1 0 0,1 2 0,-33-2 0,19 2 0,-77-20 0,83 15 0,-1-1 0,-59-26 0,68 27 0,-1 0 0,0 2 0,0 1 0,-1 1 0,0 1 0,0 2 0,-56 0 0,43 1 0,-126-19 0,114 12 0,-82-4 0,111 13 0,1 2 0,-36 8 0,-36 2 0,-264-30 0,282 11 0,-1 4 0,-99 8 0,172-4 0,1 1 0,-1-1 0,0 1 0,1 0 0,-1 0 0,1 0 0,0 0 0,-1 1 0,1 0 0,0 0 0,1 0 0,-1 1 0,1-1 0,-1 1 0,1-1 0,0 1 0,0 0 0,1 1 0,-1-1 0,1 0 0,0 1 0,0-1 0,0 1 0,-2 8 0,-1 6 0,0-1 0,1 1 0,1 0 0,1 0 0,0 20 0,-1-6 0,-1-1 0,-1 1 0,-14 42 0,3-9 0,5-11 0,5-23 0,-1 0 0,-16 44 0,12-45 0,-10 49 0,16-55 0,-1-1 0,-1 0 0,-20 44 0,25-63 0,0-1 0,-1 1 0,0-1 0,1 0 0,-2 0 0,1 0 0,0 0 0,-1 0 0,1-1 0,-1 1 0,-8 4 0,9-6 0,-1-1 0,1 0 0,0 0 0,-1 0 0,1-1 0,-1 1 0,1-1 0,0 0 0,-1 0 0,1 0 0,-1 0 0,1-1 0,-1 1 0,1-1 0,-1 0 0,1 0 0,0 0 0,-5-3 0,-107-52 0,99 48 0,0 1 0,-1 1 0,0 1 0,0 0 0,-1 1 0,1 1 0,-1 1 0,0 0 0,-24 1 0,21 1 0,1-2 0,-29-6 0,-37-2 0,37 9 0,-101 3 0,148-2 0,0 1 0,0-1 0,0 0 0,0 1 0,0 0 0,0-1 0,0 1 0,0 0 0,0 0 0,0 0 0,1 0 0,-1 0 0,0 0 0,1 1 0,-1-1 0,1 1 0,-1-1 0,1 1 0,0-1 0,-1 1 0,1 0 0,-1 2 0,0 2 0,0-1 0,0 0 0,1 1 0,-1-1 0,1 1 0,1-1 0,-1 1 0,1 7 0,1 9 0,1 0 0,1 0 0,6 27 0,-4-32 0,-2 0 0,0 0 0,-2 1 0,1 0 0,-2-1 0,-1 1 0,0-1 0,-1 1 0,0-1 0,-2 0 0,0 0 0,-7 18 0,8-25 0,0 0 0,0 1 0,2-1 0,-2 22 0,2-31 0,1 1 0,0 0 0,0-1 0,1 1 0,-1-1 0,0 1 0,0-1 0,1 1 0,-1-1 0,1 1 0,-1-1 0,1 1 0,0-1 0,0 1 0,0-1 0,-1 0 0,3 2 0,-2-2 0,0-1 0,1 1 0,-1-1 0,0 0 0,1 1 0,-1-1 0,0 0 0,0 0 0,1 0 0,-1 0 0,0 0 0,1 0 0,-1 0 0,0-1 0,1 1 0,-1 0 0,0-1 0,0 1 0,0-1 0,1 1 0,-1-1 0,0 0 0,0 0 0,0 1 0,2-3 0,38-29 0,-38 28 0,2 0 0,-1 0 0,0 0 0,1 0 0,0 1 0,0 0 0,0 0 0,0 1 0,0-1 0,0 1 0,1 0 0,-1 0 0,1 1 0,-1 0 0,9-1 0,-6 2 0,0 0 0,-1 0 0,1 1 0,-1 0 0,1 0 0,-1 1 0,1 0 0,-1 0 0,13 7 0,58 39 0,-64-37 0,0-1 0,2-1 0,-1 0 0,1-1 0,18 7 0,-16-10 0,31 10 0,77 35 0,-125-49 0,0 0 0,1 0 0,-1 1 0,0-1 0,0 0 0,0 1 0,0-1 0,0 1 0,0-1 0,0 1 0,0 0 0,0-1 0,-1 1 0,1 0 0,-1-1 0,0 1 0,1 0 0,-1 0 0,0-1 0,0 1 0,0 0 0,0 0 0,0 0 0,0-1 0,-1 1 0,1 0 0,-1 2 0,-16 51 0,16-53 0,-13 36 0,-1-5 0,2 0 0,2 1 0,1 0 0,1 1 0,2 0 0,-4 66 0,12-73 0,0-14 0,-1 0 0,0 0 0,-1 0 0,-5 22 0,5-33 0,1 0 0,-1 0 0,0 0 0,0-1 0,-1 1 0,1 0 0,0-1 0,-1 1 0,0-1 0,0 1 0,0-1 0,0 0 0,0 0 0,0 0 0,0 0 0,0 0 0,-1 0 0,1-1 0,-1 1 0,0-1 0,1 1 0,-1-1 0,0 0 0,0 0 0,0 0 0,0-1 0,-3 1 0,-31 2 0,-1-2 0,1-2 0,-1-1 0,-41-9 0,26 4 0,-54 0 0,12 6 0,-106 4 0,139 7 0,-17 2 0,23-10 0,-61 13 0,-83 7 0,112 0 0,67-16 0,1 0 0,-1-2 0,1 0 0,-1-1 0,-25 0 0,44-3 0,-1 0 0,1-1 0,0 1 0,0-1 0,-1 0 0,1 0 0,0 1 0,0-2 0,0 1 0,0 0 0,0 0 0,0 0 0,1-1 0,-1 1 0,0-1 0,1 0 0,-1 1 0,1-1 0,-1 0 0,1 0 0,0 0 0,0 0 0,0 0 0,0 0 0,0 0 0,0 0 0,1-1 0,-1 1 0,1 0 0,-1 0 0,1-1 0,0-2 0,-2-12 0,2-1 0,0 1 0,3-25 0,-1 13 0,0-162-1365,-3 168-5461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2:51.0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1635 24575,'0'-1'0,"0"0"0,1 0 0,-1 0 0,1 0 0,-1 1 0,1-1 0,-1 0 0,1 0 0,0 0 0,-1 0 0,1 1 0,0-1 0,0 0 0,0 1 0,-1-1 0,1 0 0,0 1 0,0-1 0,0 1 0,0-1 0,0 1 0,0 0 0,0-1 0,0 1 0,0 0 0,0 0 0,2 0 0,34-4 0,-33 3 0,26 1 0,0 1 0,54 9 0,-48-4 0,53 0 0,507-7 0,-590 1 0,1-1 0,-1 0 0,0 0 0,1 0 0,-1-1 0,0 0 0,0 0 0,0-1 0,0 0 0,0 0 0,-1 0 0,1-1 0,-1 0 0,0 0 0,0 0 0,0 0 0,-1-1 0,0 0 0,0 0 0,0 0 0,0 0 0,-1-1 0,0 0 0,4-7 0,-3 3 0,1 0 0,-2 0 0,1-1 0,-2 0 0,1 1 0,-1-1 0,-1 0 0,0 0 0,0 0 0,-1 0 0,-1 0 0,0 0 0,-4-20 0,0 21 0,-1 1 0,0 0 0,0 0 0,0 0 0,-1 1 0,-1 0 0,0 0 0,0 1 0,-15-12 0,16 15 0,1 1 0,-1 0 0,0 0 0,0 1 0,0-1 0,-1 1 0,1 1 0,0 0 0,-1 0 0,1 0 0,-14 1 0,-1 0 0,-1 2 0,-36 6 0,40-3 0,-1 0 0,0-2 0,1-1 0,-1 0 0,0-1 0,0-1 0,0-1 0,0-1 0,0-1 0,-29-7 0,9-5 0,1-1 0,1-2 0,-39-25 0,69 36 0,1 0 0,0-1 0,0 0 0,0 0 0,1 0 0,0-1 0,0 0 0,1 0 0,1 0 0,-7-18 0,-8-12 0,14 25 0,0 0 0,1 0 0,0-1 0,1 0 0,1 0 0,0 0 0,0-23 0,-2-22 0,-5-46 0,7-168 0,5 124 0,-5 113 0,1 26 0,0-1 0,1 1 0,0 0 0,1 0 0,0-1 0,5-21 0,-5 31 0,0 0 0,0 0 0,1 1 0,-1-1 0,0 0 0,1 0 0,-1 1 0,1-1 0,-1 1 0,1-1 0,0 1 0,-1-1 0,1 1 0,0 0 0,0 0 0,0 0 0,0 0 0,0 0 0,0 1 0,1-1 0,-1 1 0,0-1 0,0 1 0,0 0 0,1 0 0,-1 0 0,0 0 0,3 0 0,8 1 0,0 1 0,0 1 0,22 6 0,-9-2 0,127 19 0,-140-26 0,1-1 0,-1 0 0,1-2 0,-1 1 0,0-2 0,0 1 0,23-12 0,9-1 0,28-11 0,-49 17 0,1 0 0,31-6 0,-36 12 0,7-2 0,-1 1 0,1 1 0,31 0 0,-25 2 0,0-1 0,57-14 0,-56 9 0,1 2 0,45-2 0,-41 12-1365,-24 1-5461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2:59.5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638 642 24575,'2'-10'0,"-1"0"0,1 0 0,1 1 0,-1-1 0,8-16 0,1-2 0,21-60 0,-18 52 0,16-61 0,-27 84 0,-1-1 0,0 1 0,-1-1 0,0 1 0,-1-1 0,-1 0 0,0 1 0,-5-20 0,6 32 0,-4-18 0,0 1 0,-2-1 0,0 1 0,-15-28 0,20 43 0,-1-1 0,0 1 0,0 0 0,0 0 0,0 0 0,-1 0 0,1 0 0,-1 1 0,0-1 0,0 1 0,1 0 0,-2 0 0,1 0 0,0 0 0,0 0 0,-1 0 0,1 1 0,-1 0 0,1 0 0,-1 0 0,1 0 0,-1 0 0,0 1 0,0-1 0,1 1 0,-1 0 0,0 1 0,0-1 0,1 0 0,-7 3 0,-1-1 0,-24 8 0,0-1 0,0-3 0,0-1 0,-45 1 0,58-7 0,-1-2 0,1 0 0,-41-13 0,41 10 0,1 1 0,-1 0 0,0 2 0,-25-1 0,-42 5-1365,70-1-5461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3:10.6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3246 24252,'508'-3246'0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3:20.5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310 4574 24575,'-2'-14'0,"-1"0"0,-1 0 0,0 0 0,-1 0 0,0 1 0,-1 0 0,0 0 0,-11-14 0,-21-28 0,30 45 0,0 0 0,1-1 0,0 0 0,1 0 0,0 0 0,0-1 0,-4-17 0,2-4 0,-2 1 0,-1 0 0,-1 1 0,-2 0 0,-1 1 0,-1 0 0,-33-45 0,45 71 0,1 0 0,1 0 0,-1-1 0,1 0 0,-1 1 0,1-1 0,1 0 0,-1 0 0,1 0 0,0 0 0,0 0 0,-1-8 0,2 11 0,0 0 0,0 0 0,1 0 0,-1 0 0,0 0 0,1 0 0,-1 0 0,1 0 0,0 1 0,0-1 0,-1 0 0,1 0 0,1 0 0,-1 1 0,0-1 0,0 0 0,0 1 0,1-1 0,-1 1 0,1 0 0,-1-1 0,1 1 0,0 0 0,-1 0 0,1 0 0,0 0 0,0 0 0,0 0 0,0 1 0,0-1 0,0 1 0,0-1 0,2 1 0,15-3 0,-1 1 0,1 1 0,0 0 0,-1 2 0,1 0 0,0 1 0,-1 1 0,0 1 0,0 0 0,35 14 0,-46-15 0,0 0 0,1-1 0,-1 0 0,0 0 0,1 0 0,-1-1 0,1-1 0,0 1 0,-1-1 0,1 0 0,13-3 0,3-2 0,0-1 0,31-12 0,-31 9 0,47-10 0,-23 9 0,-22 4 0,-1 2 0,42-2 0,-31 4 0,63 3 0,-90-1 0,0 1 0,-1 1 0,1-1 0,-1 2 0,1-1 0,-1 1 0,0 0 0,14 8 0,-20-10 0,1 1 0,-1 1 0,0-1 0,0 0 0,0 0 0,0 1 0,0-1 0,0 1 0,-1 0 0,1-1 0,-1 1 0,0 0 0,0 0 0,0 0 0,0 0 0,0 0 0,-1 0 0,1 0 0,-1 0 0,0 0 0,0 0 0,-1 5 0,0 8 0,-1 1 0,-1-1 0,-6 18 0,2-4 0,-2 7 0,2 0 0,2 0 0,1 1 0,2-1 0,2 1 0,1 0 0,10 57 0,-5-56 0,-2 0 0,-1 0 0,-5 66 0,0-25 0,1-70 0,0-1 0,-1 1 0,0-1 0,-1 1 0,1-1 0,-9 15 0,-8 32 0,6 7 0,-7 29 0,-40 118 0,32-108 0,8-23 0,-4-14 0,17-49 0,0 1 0,1 0 0,1 0 0,1 0 0,-5 35 0,-1 29 0,5-57 0,-1 46 0,5-11 0,3 103 0,-2-159 0,0 0 0,0 0 0,0 0 0,0 0 0,1 0 0,-1-1 0,1 1 0,0 0 0,0 0 0,0-1 0,0 1 0,0 0 0,1-1 0,-1 1 0,1-1 0,-1 0 0,1 1 0,0-1 0,0 0 0,0 0 0,0 0 0,1 0 0,-1-1 0,0 1 0,1 0 0,-1-1 0,1 0 0,0 0 0,-1 0 0,1 0 0,0 0 0,0 0 0,-1 0 0,6-1 0,-2 0 0,1-1 0,-1 0 0,0 0 0,1 0 0,-1-1 0,0 0 0,0 0 0,0-1 0,0 0 0,-1 0 0,1 0 0,-1-1 0,0 1 0,9-9 0,3-2 0,1 1 0,1 1 0,0 0 0,25-11 0,-22 13 0,-2-1 0,1-1 0,34-27 0,-45 30 0,-1-1 0,0 1 0,-1-1 0,0-1 0,0 1 0,-1-1 0,0-1 0,-1 1 0,-1-1 0,0 0 0,0-1 0,5-23 0,-4-1 0,-2-1 0,-1 1 0,-3-42 0,3-47 0,0 102 0,0 1 0,2 0 0,0 0 0,1 1 0,2-1 0,0 1 0,1 1 0,2-1 0,0 2 0,15-22 0,-5 16 0,0 2 0,2 0 0,1 1 0,1 2 0,0 0 0,42-25 0,-64 43 0,1 0 0,-1 0 0,0 0 0,0-1 0,0 0 0,-1 1 0,1-1 0,-1 0 0,0 0 0,3-8 0,-3 7 0,0 0 0,0 1 0,1-1 0,-1 1 0,1 0 0,0 0 0,1 0 0,5-6 0,-8 9 0,0 1 0,0-1 0,-1 1 0,1-1 0,0 0 0,0 1 0,-1-1 0,1 0 0,0 1 0,-1-1 0,1 0 0,-1 0 0,1 0 0,-1 1 0,1-1 0,-1 0 0,0 0 0,1 0 0,-1 0 0,0 0 0,0 0 0,0 0 0,1 0 0,-1 0 0,0 0 0,0 0 0,-1-2 0,0 3 0,1-1 0,-1 1 0,0-1 0,0 1 0,1 0 0,-1-1 0,0 1 0,0 0 0,0 0 0,0-1 0,1 1 0,-1 0 0,0 0 0,0 0 0,0 0 0,0 0 0,0 0 0,0 0 0,0 0 0,1 0 0,-1 1 0,0-1 0,0 0 0,0 1 0,0-1 0,1 0 0,-1 1 0,0-1 0,0 1 0,0 0 0,1-1 0,0 0 0,0 0 0,0 0 0,0 0 0,0 0 0,0 0 0,0 0 0,1 0 0,-1 0 0,0 0 0,0 0 0,0 0 0,0 0 0,0 0 0,0 1 0,0-1 0,0 0 0,0 0 0,0 0 0,0 0 0,0 0 0,0 0 0,1 0 0,-1 0 0,0 0 0,0 0 0,0 0 0,0 0 0,0 1 0,0-1 0,0 0 0,0 0 0,0 0 0,0 0 0,0 0 0,0 0 0,0 0 0,0 0 0,0 0 0,0 1 0,0-1 0,0 0 0,0 0 0,0 0 0,0 0 0,0 0 0,0 0 0,0 0 0,-1 0 0,1 0 0,0 0 0,0 0 0,0 1 0,0-1 0,0 0 0,0 0 0,0 0 0,0 0 0,0 0 0,0 0 0,0 0 0,0 0 0,14 3 0,21-2 0,-10-2 0,545-13 0,-399 16 0,185-5 0,-271-8 0,-60 7 0,46-3 0,-65 7 0,0-1 0,0 1 0,-1-1 0,1 0 0,0-1 0,0 1 0,-1-1 0,1 0 0,-1-1 0,0 1 0,0-1 0,0 0 0,0 0 0,0 0 0,0-1 0,-1 0 0,0 0 0,0 0 0,7-9 0,-5 3 0,0 1 0,0-1 0,-1-1 0,-1 1 0,0-1 0,0 1 0,-1-1 0,0 0 0,1-16 0,0 2 0,3-28 0,2-77 0,-4-84 0,-1 182 0,0 0 0,2 0 0,1 1 0,19-50 0,-12 39 0,-2-1 0,-2-1 0,6-51 0,9-42 0,-5 28 0,13-193 0,-27 219 0,25-466 0,-24 449 0,4 1 0,33-135 0,-31 187 0,-2 9 0,-2 0 0,-1 0 0,5-77 0,13-159 0,-10 146 0,-15 121 0,0 0 0,0 0 0,1 1 0,-1-1 0,2 0 0,-1 1 0,1-1 0,0 1 0,0 0 0,1 0 0,4-6 0,-8 12 0,1 0 0,-1 0 0,0 0 0,1 0 0,-1 0 0,1 0 0,-1 1 0,1-1 0,-1 0 0,1 0 0,-1 0 0,0 1 0,1-1 0,-1 0 0,1 1 0,-1-1 0,0 0 0,1 1 0,-1-1 0,0 0 0,0 1 0,1-1 0,-1 1 0,0-1 0,0 0 0,0 1 0,1-1 0,-1 1 0,0-1 0,0 1 0,0-1 0,0 1 0,0-1 0,0 1 0,0-1 0,0 0 0,0 1 0,0-1 0,0 1 0,0-1 0,0 1 0,0-1 0,-1 1 0,3 25 0,-2-22 0,-1 0 0,0 0 0,0 0 0,0 0 0,0 0 0,-1 0 0,1 0 0,-1 0 0,-4 6 0,6-10 0,0 1 0,-1-1 0,1 0 0,0 1 0,0-1 0,-1 0 0,1 0 0,0 1 0,-1-1 0,1 0 0,0 1 0,-1-1 0,1 0 0,0 0 0,-1 0 0,1 1 0,0-1 0,-1 0 0,1 0 0,-1 0 0,1 0 0,0 0 0,-1 0 0,1 0 0,-1 0 0,1 0 0,-1 0 0,1 0 0,0 0 0,-1 0 0,1 0 0,-1 0 0,1-1 0,-2 0 0,1 0 0,0 0 0,0-1 0,0 1 0,0-1 0,1 1 0,-1 0 0,0-1 0,1 0 0,-1 1 0,1-1 0,-1 1 0,1-1 0,-1-2 0,-38-135 0,36 131 0,1 0 0,1 0 0,0 0 0,0 0 0,0 0 0,1 0 0,0-1 0,3-13 0,2 2 0,0 0 0,10-24 0,2-16 0,-15 46 0,2 0 0,0 0 0,0 0 0,8-14 0,120-265 0,-122 262 0,-1 0 0,-1 0 0,4-42 0,-6 36 0,18-64 0,-19 91 0,-1 0 0,2 0 0,0 1 0,0 0 0,0 0 0,1 1 0,9-10 0,29-38 0,-6-18 0,-24 44 0,2 1 0,33-47 0,-48 73-72,0 0 1,0 1-1,0-1 0,0 1 0,0 0 0,1 0 0,-1 0 0,1 0 1,-1 0-1,1 0 0,0 1 0,0-1 0,0 1 0,0 0 0,0 0 1,0 0-1,0 0 0,6 0 0,4 3-6754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3:41.8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24575,'11'161'0,"0"-5"0,-12 234-1365,1-371-5461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3:45.4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58 199 24575,'-1'-2'0,"0"0"0,0 1 0,0-1 0,0 0 0,0 1 0,-1-1 0,1 1 0,-1-1 0,1 1 0,-1 0 0,1-1 0,-1 1 0,-3-2 0,-12-11 0,15 11 0,0 0 0,0 1 0,0-1 0,1 0 0,-1 0 0,1 0 0,-1 0 0,1 0 0,0-1 0,1 1 0,-1 0 0,0 0 0,1-1 0,0 1 0,0 0 0,0-1 0,0 1 0,0-1 0,1 1 0,-1 0 0,1 0 0,2-7 0,-1 7 0,0 0 0,0 0 0,0 1 0,1-1 0,-1 0 0,1 1 0,0 0 0,0-1 0,-1 1 0,1 0 0,1 0 0,-1 1 0,0-1 0,0 1 0,1-1 0,-1 1 0,0 0 0,1 0 0,-1 1 0,1-1 0,5 1 0,13-3 0,474-36 0,-479 38 0,226 2 0,-74 23 0,-126-17 0,-18-3 0,2-1 0,-1 2 0,-1 0 0,1 2 0,-1 0 0,0 2 0,27 13 0,31 19 0,-64-33 0,1 0 0,-2 2 0,0 0 0,0 1 0,-1 0 0,0 2 0,-1 0 0,20 20 0,158 235 0,-152-211 0,-32-47 0,-1 2 0,-1-1 0,0 1 0,-1 0 0,0 1 0,0 0 0,4 14 0,26 77 0,-21-64 0,-2 1 0,17 82 0,-21-60 0,0 70 0,-10-109 0,-1 0 0,-1 1 0,-1-1 0,-1 0 0,-1-1 0,-9 26 0,8-27 0,1 0 0,1 1 0,2-1 0,0 1 0,1 35 0,1-27 0,-1 0 0,-7 33 0,5-42-1365,0-3-5461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3:47.7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56 24575,'5'2'0,"0"0"0,0 0 0,0 0 0,-1 1 0,1 0 0,-1 0 0,0 0 0,0 0 0,6 7 0,8 5 0,-2-2 0,0 0 0,-1 1 0,-1 1 0,24 32 0,28 28 0,-47-44 0,-18-28 0,0 0 0,0-1 0,1 1 0,-1 0 0,1 0 0,-1-1 0,1 1 0,0-1 0,0 1 0,0-1 0,0 0 0,1 0 0,-1 0 0,1 0 0,-1 0 0,1-1 0,3 3 0,-4-5 0,0 1 0,-1-1 0,1 1 0,0-1 0,0 0 0,0 0 0,-1 0 0,1 0 0,0 0 0,-1 0 0,1 0 0,-1 0 0,0-1 0,1 1 0,-1-1 0,0 1 0,0-1 0,2-2 0,21-38 0,-15 26 0,5-5 19,2 2 0,0 0-1,1 1 1,1 1-1,0 0 1,22-14 0,-18 14-318,0-1-1,-1-1 1,-1-1 0,21-27 0,-32 36-6527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17:46.2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1102 5206 24575,'0'-42'0,"1"-7"0,-2 0 0,-2 0 0,-11-55 0,-29-150 0,41 237 0,-1 1 0,0 0 0,-1 0 0,-1 0 0,-1 0 0,0 1 0,-1 0 0,-1 0 0,0 1 0,-1 0 0,-20-25 0,18 25 0,1 0 0,1 0 0,0-1 0,-12-27 0,-21-69 0,29 74 0,-6-17 0,-3 2 0,-2 1 0,-42-65 0,44 78 0,0-1 0,-29-80 0,-12-88 0,15-39 0,-12-42 0,56 274 0,-1 2 0,-12-22 0,-9-22 0,-97-319 0,81 239 0,32 105 0,0-1 0,2 0 0,2 0 0,-4-53 0,9-116 0,2 68 0,-16-133 0,10 209 0,4-67 0,2 75 0,-10-83 0,9 126 0,-1 0 0,0 0 0,-1 0 0,1 1 0,-1-1 0,0 1 0,0-1 0,-1 1 0,0 0 0,0 0 0,0 0 0,0 0 0,-1 0 0,0 1 0,0-1 0,0 1 0,0 0 0,-1 1 0,0-1 0,1 1 0,-1 0 0,-1 0 0,1 0 0,0 1 0,-9-4 0,10 5 0,1-1 0,0 0 0,0 0 0,0-1 0,0 1 0,0-1 0,0 1 0,0-1 0,1 0 0,-1 0 0,1 0 0,0 0 0,0-1 0,0 1 0,1 0 0,-1-1 0,1 0 0,-1 1 0,1-1 0,1 0 0,-2-6 0,0-9 0,0 0 0,2 0 0,2-24 0,-1 11 0,3-276 0,-4 301 0,0 0 0,0 0 0,1 0 0,0 0 0,0 0 0,1 0 0,0 1 0,0-1 0,1 0 0,-1 1 0,2-1 0,-1 1 0,0 0 0,1 0 0,9-10 0,-8 11 0,-1-1 0,1 0 0,-1 0 0,-1-1 0,1 1 0,-1-1 0,0 1 0,4-15 0,-2 1 0,3-38 0,-6 43 0,-1 0 0,2 1 0,0-1 0,1 1 0,10-28 0,19-37 108,4-7-1581,-29 69-5353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18:00.7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123 2076 24575,'0'-48'0,"11"-258"0,9-82 0,-22 375 0,0 0 0,0-1 0,-1 1 0,-1 1 0,0-1 0,-1 1 0,0-1 0,-10-15 0,6 10 0,1 0 0,-11-33 0,3-17 0,-23-77 0,34 127 0,0 0 0,1 0 0,2 0 0,-2-25 0,5-77 0,0 57 0,-2-21 0,4-76 0,-1 143 0,9-30 0,-7 31 0,5-30 0,-8 34 0,0 1 0,0 0 0,1 0 0,1 0 0,0 1 0,0-1 0,1 1 0,1-1 0,5-9 0,56-78-1365,-54 79-5461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18:20.4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24575,'46'3'0,"0"2"0,-1 1 0,54 16 0,-11-2 0,72 24 0,-110-27 0,100 18 0,-84-24 0,0 4 0,71 25 0,-109-32 0,-16-5 0,0 1 0,-1 0 0,0 0 0,17 10 0,-12-3 0,2-2 0,-1 0 0,1-1 0,1-1 0,-1-1 0,1 0 0,0-1 0,1-1 0,32 2 0,-42-6-341,1 1 0,-1 0-1,11 3 1,-2 2-6485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18:36.5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18:38.1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0 172 24575,'5'1'0,"0"-1"0,0 0 0,0-1 0,0 1 0,-1-1 0,1 0 0,0 0 0,-1 0 0,1-1 0,0 0 0,-1 0 0,0 0 0,1 0 0,-1-1 0,0 1 0,0-1 0,-1 0 0,8-7 0,-2 1 0,2 0 0,-1 1 0,1 0 0,0 1 0,1 0 0,0 1 0,0 0 0,0 0 0,1 2 0,-1 0 0,1 0 0,23-3 0,-22 4 0,41-7 0,108-7 0,-142 16-341,0-2 0,0 0-1,23-7 1,-24 5-6485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17:38.4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18:31.0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6T11:26:06.068"/>
    </inkml:context>
    <inkml:brush xml:id="br0">
      <inkml:brushProperty name="width" value="0.035" units="cm"/>
      <inkml:brushProperty name="height" value="0.035" units="cm"/>
      <inkml:brushProperty name="color" value="#FFFF00"/>
    </inkml:brush>
  </inkml:definitions>
  <inkml:trace contextRef="#ctx0" brushRef="#br0">135 0 24575,'-4'0'0,"1"0"0,-1 1 0,1-1 0,0 1 0,-1 0 0,1 0 0,0 0 0,0 0 0,0 1 0,0-1 0,0 1 0,0 0 0,0 0 0,0 0 0,1 0 0,-1 0 0,1 1 0,-1-1 0,1 1 0,0-1 0,0 1 0,0 0 0,0 0 0,1 0 0,-3 5 0,-2 7 0,1 1 0,0 0 0,1 0 0,-2 18 0,0-6 0,2-6 0,1 0 0,1 1 0,1-1 0,1 1 0,1-1 0,1 1 0,6 28 0,8 16 0,25 69 0,-22-80 0,-2 0 0,11 71 0,4 181 0,-23-144 0,4 21 0,-6-126 0,-4-29 0,1 0 0,2 0 0,1-1 0,12 34 0,-12-42 0,-1 1 0,0 0 0,-2 0 0,-1 0 0,1 42 0,-1-23 0,1-9 0,11 41 0,-9-43 0,7 13 0,-10-32 0,0-1 0,0 1 0,-1 0 0,2 18 0,-4-27 0,0-1 0,0 0 0,0 0 0,0 0 0,0 0 0,0 1 0,0-1 0,0 0 0,-1 0 0,1 0 0,0 0 0,-1 0 0,1 0 0,-1 1 0,1-1 0,-1 0 0,0 0 0,1-1 0,-1 1 0,0 0 0,0 0 0,0 0 0,1 0 0,-3 0 0,2 0 0,-1-1 0,1 1 0,-1-1 0,0 0 0,1 1 0,-1-1 0,0 0 0,1 0 0,-1 0 0,0 0 0,1-1 0,-1 1 0,1 0 0,-1-1 0,-2 0 0,-1-1 0,-1 0 0,1-1 0,0 0 0,0 0 0,0 0 0,0 0 0,0-1 0,-7-7 0,-40-47 0,22 25 0,-26-37 0,47 57 0,1 1 0,1-1 0,0 0 0,1-1 0,0 0 0,1 0 0,-3-16 0,3 8 0,0 1 0,-1 0 0,-1 0 0,-13-25 0,12 36 0,9 19 0,7 20 0,4-3 0,1-1 0,2 0 0,0-1 0,19 23 0,-12-19 0,-2 2 0,16 32 0,-17-4 0,-19-58 0,0 1 0,0-1 0,0 1 0,0-1 0,1 1 0,-1-1 0,0 1 0,0-1 0,1 0 0,-1 1 0,0-1 0,1 1 0,-1-1 0,1 0 0,-1 1 0,0-1 0,1 0 0,-1 0 0,1 1 0,-1-1 0,1 0 0,-1 0 0,1 0 0,-1 0 0,1 1 0,-1-1 0,1 0 0,-1 0 0,1 0 0,-1 0 0,1 0 0,0 0 0,17-11 0,13-21 0,-21 18 0,-1-1 0,16-31 0,-16 26 0,18-26 0,-2 2 0,-21 35 0,0 0 0,1 0 0,1 0 0,9-12 0,15-10-455,-2-2 0,44-68 0,-61 80-6371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8:29.4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19 24575,'78'-9'0,"-64"6"0,0 0 0,0 2 0,0-1 0,0 2 0,19 1 0,181 37 0,-112-17 0,-21-3 0,8-2 0,98 12 0,-112-19 0,-33-4 0,53 1 0,355-7-1365,-433 1-5461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8:33.7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 1433 24575,'-1'-56'0,"0"-7"0,2 0 0,3 1 0,14-71 0,11-83 0,-22 150 0,-3 5 0,-5-70 0,2-45 0,2 163 0,1-1 0,0 1 0,1 0 0,0 0 0,1 1 0,0-1 0,9-11 0,-2 1 0,-2 5 0,1 0 0,1 1 0,21-21 0,-19 21 0,0 0 0,21-33 0,-21 21 0,-11 20 0,0 1 0,0 0 0,1 0 0,0 0 0,11-12 0,-12 18-1365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8:35.9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3482 24051,'737'-3482'0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8:39.74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0 290 24575,'5'-3'0,"-1"1"0,1-1 0,0 1 0,0 0 0,0 0 0,0 1 0,0-1 0,0 1 0,0 0 0,1 1 0,-1-1 0,9 1 0,23-4 0,124-38 0,-134 33 0,47-24 0,-49 21 0,1 1 0,27-9 0,-15 10 0,432-109 0,-453 115 30,0 2 0,1 0 0,21 0 0,-35 2-117,1 0-1,0 0 1,0 1 0,-1 0-1,1 0 1,-1 0 0,1 0-1,0 0 1,-1 1-1,0 0 1,0 0 0,1 0-1,-1 1 1,0-1 0,-1 1-1,7 6 1,-1 3-6739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8:44.5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24575,'79'5'0,"1"3"0,140 32 0,51 7 0,209 44 0,-383-69 0,315 81 0,-11 36 0,-329-110 0,1-3 0,1-4 0,1-2 0,1-4 0,87 7 0,-145-20 0,-1 1 0,1 0 0,-1 1 0,1 1 0,-2 1 0,19 9 0,8 4 0,18 1 0,0-3 0,1-2 0,0-3 0,72 5 0,-64-10 0,-1 4 0,0 2 0,89 31 0,-1 24 0,56 19 0,-186-81 0,0-2 0,0 0 0,1-2 0,29-1 0,20 3 0,163 40 0,-230-43 12,0-1 0,0-1 0,0 1 0,0-2 0,0 1 0,0-1 0,19-5 0,24-2-1473,-35 7-5365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8:46.2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2626 24575,'6'-17'0,"1"0"0,-2-1 0,0 0 0,3-25 0,0 1 0,5-37 0,-3-1 0,-1-82 0,-5 71 0,18-107 0,-19 184 0,9-51 0,-2-1 0,2-81 0,-12 128 0,-1-68 0,3 1 0,21-123 0,-9 105 0,-11 71 0,2 0 0,1 0 0,11-38 0,41-141 0,-15 46 0,1 52 0,-41 101 0,0 1 0,1-1 0,0 1 0,0 0 0,2 0 0,-1 1 0,15-22 0,-15 23 0,0-1 0,-1 0 0,0 0 0,0 0 0,-2 0 0,1 0 0,-1-1 0,-1 1 0,0-1 0,-1-18 0,2-12 0,8-51-1365,-9 85-5461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8:48.2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0 595 24575,'0'1'0,"1"-1"0,-1 1 0,0 0 0,1 0 0,-1 0 0,0-1 0,1 1 0,-1 0 0,1-1 0,-1 1 0,1 0 0,-1-1 0,1 1 0,0-1 0,-1 1 0,1-1 0,0 1 0,0-1 0,-1 1 0,1-1 0,0 0 0,0 1 0,-1-1 0,1 0 0,0 0 0,0 1 0,1-1 0,28 4 0,-25-4 0,55 3 0,0-4 0,78-9 0,56-2 0,319 13 0,-487 0 0,48 9 0,-48-5 0,47 1 0,-35-7 0,0-1 0,0-3 0,0-1 0,45-13 0,144-60 0,-220 76 0,-1 0 0,0-1 0,1 1 0,-1-2 0,-1 1 0,1-1 0,-1 1 0,1-2 0,-1 1 0,-1 0 0,1-1 0,-1 0 0,0 0 0,0 0 0,-1-1 0,0 1 0,3-10 0,-1 2 0,-1 0 0,-1 0 0,0 0 0,-1 0 0,0-1 0,-1 1 0,-3-29 0,1 32 12,-2 0-1,0 0 0,0 0 1,-1 0-1,0 0 1,-1 1-1,0 0 1,-1 0-1,0 0 0,-10-12 1,9 13-161,0 0 0,1-1 0,0 0-1,0 0 1,1-1 0,1 1 0,0-1 0,0 0 0,-2-15 0,4 8-6677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8:57.0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3545 408 24575,'-10'6'0,"-1"0"0,0-1 0,0 0 0,-1-1 0,1 0 0,-1-1 0,-23 4 0,31-7 0,1 1 0,-1-1 0,1 0 0,-1-1 0,1 1 0,-1-1 0,1 1 0,-6-3 0,-25-1 0,-52 20 0,57-10 0,-2 0 0,-34 0 0,-405-4 0,221-4 0,82-9 0,12 0 0,140 10 0,-64 1 0,-143-20 0,146 2 0,-77-27 0,107 29 0,-1 1 0,0 3 0,-1 1 0,0 3 0,-75-4 0,103 12 0,0-1 0,-1-1 0,1-1 0,0-1 0,-32-10 0,6-3 0,-50-27 0,65 31 0,-64-18 0,6 3 0,-38-9 0,68 21 0,38 12 0,0 1 0,0 0 0,-1 2 0,-29 1 0,28 0 0,1 0 0,-1-2 0,-38-6 0,6-5 0,-78-7 0,129 20-114,1-1 1,-1 0-1,1 0 0,-1 0 0,1 0 1,0-1-1,-1 1 0,1-1 0,0 0 1,0 0-1,-5-5 0,-2-1-6712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9:51.1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4044 590 24575,'-254'-14'0,"-7"3"0,1 0 0,209 5 0,-43-3 0,-160-38 0,229 41 0,-1 2 0,-31-2 0,31 4 0,0-1 0,-29-7 0,-29-9 0,-115-10 0,-17-2 0,149 14 0,-85-33 0,109 32 0,-2 3 0,0 2 0,-1 1 0,-91-10 0,91 17 0,-1-2 0,-62-18 0,70 16 0,-44-13 0,46 11 0,0 1 0,-1 3 0,0 0 0,-73-1 0,74 9 0,-17 1 0,0-2 0,-107-15 0,81 7 0,65 7 0,-1 0 0,1 0 0,-1-2 0,1 0 0,0-1 0,-26-9 0,25 7 0,0 1 0,0 1 0,-1 0 0,1 2 0,-1 0 0,0 0 0,0 2 0,0 0 0,-20 3 0,20-1 0,0-1 0,0-1 0,1 0 0,-1-1 0,0-1 0,0-1 0,1 0 0,-1-1 0,-21-8 0,26 6-170,-1 0-1,0 2 0,0-1 1,0 2-1,-1 0 0,1 0 1,-28-1-1,32 7-6655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9:54.5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2531 2 24575,'-148'-2'0,"-163"4"0,273 2 0,-62 14 0,66-10 0,-1-2 0,-53 3 0,51-6 0,0 1 0,1 2 0,-59 18 0,-21 4 0,89-22 0,0 2 0,1 0 0,-33 17 0,30-12 0,-56 15 0,77-25 0,1 0 0,-1 0 0,1 1 0,0 0 0,0 0 0,-10 7 0,-31 17 0,6-13 0,-56 11 0,-24 8 0,-55 15 0,151-41 0,-1-2 0,-39 6 0,50-11 0,-1 1 0,1 1 0,0 0 0,0 1 0,1 1 0,-1 1 0,1 0 0,0 1 0,1 0 0,-18 13 0,22-13 0,-1 0 0,0 0 0,0-1 0,0 0 0,-1-1 0,1 0 0,-1-1 0,-1 0 0,1-1 0,0 0 0,-1-1 0,1-1 0,-18 0 0,14 0-151,0 1-1,1 0 0,-1 1 0,1 0 1,0 2-1,0-1 0,0 2 1,-17 9-1,21-8-6674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39:57.1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99 1 24575,'2'157'0,"-5"168"0,-8-255 0,7-50 0,0 1 0,0 27 0,1-13 0,-1 0 0,-3 0 0,0-1 0,-22 60 0,17-58 0,6-21-1365,0-3-5461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5T06:40:09.3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9D436-6CAB-43D5-85DD-141139594CB2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19290-53F8-4467-84C4-AF3EEA4A09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6724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19290-53F8-4467-84C4-AF3EEA4A099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0694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DD00F-4BD8-7955-0A7B-C6E0FD26A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9B042B-932A-2ABC-0D92-A7DA77C49F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E3D02-9E16-B6E4-AF70-FDB5B9F74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1B7DD-338E-6D6E-72A7-5BE69094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3C652-09A4-D712-1321-BCB04B351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1426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21F90-A2CE-86C8-42C4-710BEAE04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AEFC7-9ECF-41B3-4A1C-561F5683E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FB76D-0A9D-8B21-3CCE-4C00AE3A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02D17-B518-FC41-B4F0-93924F98B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06011-3A5A-104B-B7FC-8217AA563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4709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2697D-AC4B-986C-6C44-55C14A52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1350B-5035-BEC5-C0C2-82087C286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84AEE-C89A-8F8F-79A6-7C966A99F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32EAD-45D0-618F-F5D3-B2DA661AD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93F51-92CB-9418-E6B9-AE3E32AE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2246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E21F0-85A8-984B-189D-F6A5861E9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1A883-127B-C91C-36E5-36BECCD74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EF0BEC-9C8D-5008-5DED-1C086B0DF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046E7-EF83-7EA7-A632-67E7E463D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FD6A24-81FC-F4EC-4811-40AC9227D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DDB0C-8A02-25CB-35E7-757C0CCFD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2454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2863F-28EC-EDCA-D734-43F5071DC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6BEF3-A6C2-3D52-EB38-BBB28BC30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71D88A-83C6-0919-5990-D0229C12F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D2AB1C-7645-1058-A450-CADB098CC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24EBB2-C3DA-34F8-75A0-9BEF6DC664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062478-8977-49BD-1C1D-5A4800276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184471-685B-7D4C-0C67-4F7635DB2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893CA9-A3BB-BCBA-6533-C70193BB4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3689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C78D5-2497-27BB-0993-D506A146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72FA0-254C-6D91-5EFA-3A17282E7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EC713A-6BB3-7B34-C98C-5286CAB0D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8853DE-8043-17FF-7130-FBA3BFF29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3363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FCB805-C159-5DE4-47DE-CD538DC0D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CA5216-A143-80E8-DA9C-A84BC852C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95664-E34B-A75B-B51C-39B04BA6A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1949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4F47C-2794-32D1-2432-6B7C6861C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7CCD9-2B6D-DC77-3120-28520B7CC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5E25E-CDE0-2DD5-7BE2-59FECAE18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839850-2525-F992-AF97-DD87EA5EF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72B0A-F93D-302D-83D7-E3C5FC7BA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CA1FE8-0A2D-41C9-D3C0-81CD723D6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633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A364B-D24C-78BE-D3FC-4CDF61DD6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F0008-9331-7CB5-1AD1-806F9736D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AB8C6-6AE2-2833-6D1A-0B10E35A20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89093D-B8F1-1100-F691-D7D543CB3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B93C64-4D95-B956-39E8-E7AEC2C5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BE55D6-D279-A96D-613E-9AA4E3D8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8288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81C33-85F0-6A45-97FF-2F31C0297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287DE6-2C46-5CDD-5EE0-5C4EA1C92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6A4B7-62EB-DD20-AC26-B51455A61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BECDD-B768-459A-9986-570DAD2F1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D7E3E-B7CC-00ED-01E2-B8553B325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0302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B3B686-69D5-6823-E0A9-98406B25BC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5161E-4519-B373-53D4-4FC57379D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2E54B-759A-40DE-A397-8858826A7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590F0-7CEC-AF13-4AB2-997618142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9DD40-0C43-AAF5-DDB2-A9B7FB72A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552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A8E3CB-9E55-B360-8D59-AF08B46A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0C4AA-69FD-2F46-9085-B8A1BE19A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222A-8E29-3B6B-926D-68A212830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89BFC8-D118-41F1-8973-59B0B99E35B4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B86D7-8F18-BD13-AC80-D2200AE84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0715C-364B-C661-BDAC-70F74CEF21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9ABB3E-68C2-48AA-BABB-0A4E52B4F8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179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7.xml"/><Relationship Id="rId47" Type="http://schemas.openxmlformats.org/officeDocument/2006/relationships/customXml" Target="../ink/ink7.xml"/><Relationship Id="rId68" Type="http://schemas.openxmlformats.org/officeDocument/2006/relationships/image" Target="../media/image32.png"/><Relationship Id="rId133" Type="http://schemas.openxmlformats.org/officeDocument/2006/relationships/customXml" Target="../ink/ink35.xml"/><Relationship Id="rId138" Type="http://schemas.openxmlformats.org/officeDocument/2006/relationships/image" Target="../media/image30.png"/><Relationship Id="rId154" Type="http://schemas.openxmlformats.org/officeDocument/2006/relationships/image" Target="../media/image44.png"/><Relationship Id="rId159" Type="http://schemas.openxmlformats.org/officeDocument/2006/relationships/customXml" Target="../ink/ink48.xml"/><Relationship Id="rId175" Type="http://schemas.openxmlformats.org/officeDocument/2006/relationships/image" Target="../media/image54.png"/><Relationship Id="rId170" Type="http://schemas.openxmlformats.org/officeDocument/2006/relationships/customXml" Target="../ink/ink54.xml"/><Relationship Id="rId16" Type="http://schemas.openxmlformats.org/officeDocument/2006/relationships/image" Target="../media/image8.png"/><Relationship Id="rId32" Type="http://schemas.openxmlformats.org/officeDocument/2006/relationships/image" Target="../media/image15.png"/><Relationship Id="rId53" Type="http://schemas.openxmlformats.org/officeDocument/2006/relationships/image" Target="../media/image25.png"/><Relationship Id="rId58" Type="http://schemas.openxmlformats.org/officeDocument/2006/relationships/customXml" Target="../ink/ink11.xml"/><Relationship Id="rId74" Type="http://schemas.openxmlformats.org/officeDocument/2006/relationships/image" Target="../media/image35.png"/><Relationship Id="rId123" Type="http://schemas.openxmlformats.org/officeDocument/2006/relationships/customXml" Target="../ink/ink30.xml"/><Relationship Id="rId128" Type="http://schemas.openxmlformats.org/officeDocument/2006/relationships/image" Target="../media/image24.png"/><Relationship Id="rId144" Type="http://schemas.openxmlformats.org/officeDocument/2006/relationships/image" Target="../media/image37.png"/><Relationship Id="rId149" Type="http://schemas.openxmlformats.org/officeDocument/2006/relationships/customXml" Target="../ink/ink43.xml"/><Relationship Id="rId95" Type="http://schemas.openxmlformats.org/officeDocument/2006/relationships/customXml" Target="../ink/ink22.xml"/><Relationship Id="rId160" Type="http://schemas.openxmlformats.org/officeDocument/2006/relationships/customXml" Target="../ink/ink49.xml"/><Relationship Id="rId165" Type="http://schemas.openxmlformats.org/officeDocument/2006/relationships/image" Target="../media/image49.png"/><Relationship Id="rId48" Type="http://schemas.openxmlformats.org/officeDocument/2006/relationships/customXml" Target="../ink/ink8.xml"/><Relationship Id="rId69" Type="http://schemas.openxmlformats.org/officeDocument/2006/relationships/customXml" Target="../ink/ink14.xml"/><Relationship Id="rId118" Type="http://schemas.openxmlformats.org/officeDocument/2006/relationships/image" Target="../media/image13.png"/><Relationship Id="rId134" Type="http://schemas.openxmlformats.org/officeDocument/2006/relationships/image" Target="../media/image28.png"/><Relationship Id="rId139" Type="http://schemas.openxmlformats.org/officeDocument/2006/relationships/customXml" Target="../ink/ink38.xml"/><Relationship Id="rId80" Type="http://schemas.openxmlformats.org/officeDocument/2006/relationships/image" Target="../media/image7.png"/><Relationship Id="rId150" Type="http://schemas.openxmlformats.org/officeDocument/2006/relationships/image" Target="../media/image40.png"/><Relationship Id="rId155" Type="http://schemas.openxmlformats.org/officeDocument/2006/relationships/customXml" Target="../ink/ink46.xml"/><Relationship Id="rId171" Type="http://schemas.openxmlformats.org/officeDocument/2006/relationships/image" Target="../media/image52.png"/><Relationship Id="rId176" Type="http://schemas.openxmlformats.org/officeDocument/2006/relationships/customXml" Target="../ink/ink57.xml"/><Relationship Id="rId17" Type="http://schemas.openxmlformats.org/officeDocument/2006/relationships/customXml" Target="../ink/ink2.xml"/><Relationship Id="rId33" Type="http://schemas.openxmlformats.org/officeDocument/2006/relationships/customXml" Target="../ink/ink4.xml"/><Relationship Id="rId59" Type="http://schemas.openxmlformats.org/officeDocument/2006/relationships/image" Target="../media/image5.png"/><Relationship Id="rId108" Type="http://schemas.openxmlformats.org/officeDocument/2006/relationships/image" Target="../media/image41.png"/><Relationship Id="rId124" Type="http://schemas.openxmlformats.org/officeDocument/2006/relationships/image" Target="../media/image20.png"/><Relationship Id="rId129" Type="http://schemas.openxmlformats.org/officeDocument/2006/relationships/customXml" Target="../ink/ink33.xml"/><Relationship Id="rId54" Type="http://schemas.openxmlformats.org/officeDocument/2006/relationships/customXml" Target="../ink/ink9.xml"/><Relationship Id="rId70" Type="http://schemas.openxmlformats.org/officeDocument/2006/relationships/image" Target="../media/image33.png"/><Relationship Id="rId75" Type="http://schemas.openxmlformats.org/officeDocument/2006/relationships/customXml" Target="../ink/ink17.xml"/><Relationship Id="rId96" Type="http://schemas.openxmlformats.org/officeDocument/2006/relationships/image" Target="../media/image10.png"/><Relationship Id="rId140" Type="http://schemas.openxmlformats.org/officeDocument/2006/relationships/image" Target="../media/image31.png"/><Relationship Id="rId145" Type="http://schemas.openxmlformats.org/officeDocument/2006/relationships/customXml" Target="../ink/ink41.xml"/><Relationship Id="rId161" Type="http://schemas.openxmlformats.org/officeDocument/2006/relationships/image" Target="../media/image47.png"/><Relationship Id="rId166" Type="http://schemas.openxmlformats.org/officeDocument/2006/relationships/customXml" Target="../ink/ink52.xml"/><Relationship Id="rId1" Type="http://schemas.openxmlformats.org/officeDocument/2006/relationships/slideLayout" Target="../slideLayouts/slideLayout2.xml"/><Relationship Id="rId57" Type="http://schemas.openxmlformats.org/officeDocument/2006/relationships/image" Target="../media/image3.png"/><Relationship Id="rId114" Type="http://schemas.openxmlformats.org/officeDocument/2006/relationships/image" Target="../media/image43.png"/><Relationship Id="rId119" Type="http://schemas.openxmlformats.org/officeDocument/2006/relationships/customXml" Target="../ink/ink28.xml"/><Relationship Id="rId127" Type="http://schemas.openxmlformats.org/officeDocument/2006/relationships/customXml" Target="../ink/ink32.xml"/><Relationship Id="rId31" Type="http://schemas.openxmlformats.org/officeDocument/2006/relationships/customXml" Target="../ink/ink3.xml"/><Relationship Id="rId44" Type="http://schemas.openxmlformats.org/officeDocument/2006/relationships/image" Target="../media/image21.png"/><Relationship Id="rId60" Type="http://schemas.openxmlformats.org/officeDocument/2006/relationships/customXml" Target="../ink/ink12.xml"/><Relationship Id="rId73" Type="http://schemas.openxmlformats.org/officeDocument/2006/relationships/customXml" Target="../ink/ink16.xml"/><Relationship Id="rId81" Type="http://schemas.openxmlformats.org/officeDocument/2006/relationships/customXml" Target="../ink/ink19.xml"/><Relationship Id="rId94" Type="http://schemas.openxmlformats.org/officeDocument/2006/relationships/image" Target="../media/image18.png"/><Relationship Id="rId99" Type="http://schemas.openxmlformats.org/officeDocument/2006/relationships/customXml" Target="../ink/ink24.xml"/><Relationship Id="rId122" Type="http://schemas.openxmlformats.org/officeDocument/2006/relationships/image" Target="../media/image19.png"/><Relationship Id="rId130" Type="http://schemas.openxmlformats.org/officeDocument/2006/relationships/image" Target="../media/image26.png"/><Relationship Id="rId135" Type="http://schemas.openxmlformats.org/officeDocument/2006/relationships/customXml" Target="../ink/ink36.xml"/><Relationship Id="rId143" Type="http://schemas.openxmlformats.org/officeDocument/2006/relationships/customXml" Target="../ink/ink40.xml"/><Relationship Id="rId148" Type="http://schemas.openxmlformats.org/officeDocument/2006/relationships/image" Target="../media/image39.png"/><Relationship Id="rId151" Type="http://schemas.openxmlformats.org/officeDocument/2006/relationships/customXml" Target="../ink/ink44.xml"/><Relationship Id="rId156" Type="http://schemas.openxmlformats.org/officeDocument/2006/relationships/image" Target="../media/image45.png"/><Relationship Id="rId164" Type="http://schemas.openxmlformats.org/officeDocument/2006/relationships/customXml" Target="../ink/ink51.xml"/><Relationship Id="rId169" Type="http://schemas.openxmlformats.org/officeDocument/2006/relationships/image" Target="../media/image51.png"/><Relationship Id="rId177" Type="http://schemas.openxmlformats.org/officeDocument/2006/relationships/image" Target="../media/image55.png"/><Relationship Id="rId4" Type="http://schemas.openxmlformats.org/officeDocument/2006/relationships/customXml" Target="../ink/ink1.xml"/><Relationship Id="rId172" Type="http://schemas.openxmlformats.org/officeDocument/2006/relationships/customXml" Target="../ink/ink55.xml"/><Relationship Id="rId109" Type="http://schemas.openxmlformats.org/officeDocument/2006/relationships/customXml" Target="../ink/ink25.xml"/><Relationship Id="rId34" Type="http://schemas.openxmlformats.org/officeDocument/2006/relationships/image" Target="../media/image4.png"/><Relationship Id="rId55" Type="http://schemas.openxmlformats.org/officeDocument/2006/relationships/image" Target="../media/image2.png"/><Relationship Id="rId76" Type="http://schemas.openxmlformats.org/officeDocument/2006/relationships/image" Target="../media/image36.png"/><Relationship Id="rId97" Type="http://schemas.openxmlformats.org/officeDocument/2006/relationships/customXml" Target="../ink/ink23.xml"/><Relationship Id="rId120" Type="http://schemas.openxmlformats.org/officeDocument/2006/relationships/image" Target="../media/image16.png"/><Relationship Id="rId125" Type="http://schemas.openxmlformats.org/officeDocument/2006/relationships/customXml" Target="../ink/ink31.xml"/><Relationship Id="rId141" Type="http://schemas.openxmlformats.org/officeDocument/2006/relationships/customXml" Target="../ink/ink39.xml"/><Relationship Id="rId146" Type="http://schemas.openxmlformats.org/officeDocument/2006/relationships/image" Target="../media/image38.png"/><Relationship Id="rId167" Type="http://schemas.openxmlformats.org/officeDocument/2006/relationships/image" Target="../media/image50.png"/><Relationship Id="rId71" Type="http://schemas.openxmlformats.org/officeDocument/2006/relationships/customXml" Target="../ink/ink15.xml"/><Relationship Id="rId92" Type="http://schemas.openxmlformats.org/officeDocument/2006/relationships/image" Target="../media/image17.png"/><Relationship Id="rId162" Type="http://schemas.openxmlformats.org/officeDocument/2006/relationships/customXml" Target="../ink/ink50.xml"/><Relationship Id="rId2" Type="http://schemas.openxmlformats.org/officeDocument/2006/relationships/notesSlide" Target="../notesSlides/notesSlide1.xml"/><Relationship Id="rId45" Type="http://schemas.openxmlformats.org/officeDocument/2006/relationships/customXml" Target="../ink/ink6.xml"/><Relationship Id="rId115" Type="http://schemas.openxmlformats.org/officeDocument/2006/relationships/customXml" Target="../ink/ink26.xml"/><Relationship Id="rId131" Type="http://schemas.openxmlformats.org/officeDocument/2006/relationships/customXml" Target="../ink/ink34.xml"/><Relationship Id="rId136" Type="http://schemas.openxmlformats.org/officeDocument/2006/relationships/image" Target="../media/image29.png"/><Relationship Id="rId157" Type="http://schemas.openxmlformats.org/officeDocument/2006/relationships/customXml" Target="../ink/ink47.xml"/><Relationship Id="rId61" Type="http://schemas.openxmlformats.org/officeDocument/2006/relationships/customXml" Target="../ink/ink13.xml"/><Relationship Id="rId82" Type="http://schemas.openxmlformats.org/officeDocument/2006/relationships/image" Target="../media/image9.png"/><Relationship Id="rId152" Type="http://schemas.openxmlformats.org/officeDocument/2006/relationships/image" Target="../media/image42.png"/><Relationship Id="rId173" Type="http://schemas.openxmlformats.org/officeDocument/2006/relationships/image" Target="../media/image53.png"/><Relationship Id="rId30" Type="http://schemas.openxmlformats.org/officeDocument/2006/relationships/image" Target="../media/image14.png"/><Relationship Id="rId35" Type="http://schemas.openxmlformats.org/officeDocument/2006/relationships/customXml" Target="../ink/ink5.xml"/><Relationship Id="rId56" Type="http://schemas.openxmlformats.org/officeDocument/2006/relationships/customXml" Target="../ink/ink10.xml"/><Relationship Id="rId77" Type="http://schemas.openxmlformats.org/officeDocument/2006/relationships/customXml" Target="../ink/ink18.xml"/><Relationship Id="rId126" Type="http://schemas.openxmlformats.org/officeDocument/2006/relationships/image" Target="../media/image23.png"/><Relationship Id="rId147" Type="http://schemas.openxmlformats.org/officeDocument/2006/relationships/customXml" Target="../ink/ink42.xml"/><Relationship Id="rId168" Type="http://schemas.openxmlformats.org/officeDocument/2006/relationships/customXml" Target="../ink/ink53.xml"/><Relationship Id="rId72" Type="http://schemas.openxmlformats.org/officeDocument/2006/relationships/image" Target="../media/image6.png"/><Relationship Id="rId93" Type="http://schemas.openxmlformats.org/officeDocument/2006/relationships/customXml" Target="../ink/ink21.xml"/><Relationship Id="rId98" Type="http://schemas.openxmlformats.org/officeDocument/2006/relationships/image" Target="../media/image11.png"/><Relationship Id="rId121" Type="http://schemas.openxmlformats.org/officeDocument/2006/relationships/customXml" Target="../ink/ink29.xml"/><Relationship Id="rId142" Type="http://schemas.openxmlformats.org/officeDocument/2006/relationships/image" Target="../media/image34.png"/><Relationship Id="rId163" Type="http://schemas.openxmlformats.org/officeDocument/2006/relationships/image" Target="../media/image48.png"/><Relationship Id="rId3" Type="http://schemas.openxmlformats.org/officeDocument/2006/relationships/image" Target="../media/image1.png"/><Relationship Id="rId46" Type="http://schemas.openxmlformats.org/officeDocument/2006/relationships/image" Target="../media/image22.png"/><Relationship Id="rId116" Type="http://schemas.openxmlformats.org/officeDocument/2006/relationships/image" Target="../media/image12.png"/><Relationship Id="rId137" Type="http://schemas.openxmlformats.org/officeDocument/2006/relationships/customXml" Target="../ink/ink37.xml"/><Relationship Id="rId158" Type="http://schemas.openxmlformats.org/officeDocument/2006/relationships/image" Target="../media/image46.png"/><Relationship Id="rId83" Type="http://schemas.openxmlformats.org/officeDocument/2006/relationships/customXml" Target="../ink/ink20.xml"/><Relationship Id="rId132" Type="http://schemas.openxmlformats.org/officeDocument/2006/relationships/image" Target="../media/image27.png"/><Relationship Id="rId153" Type="http://schemas.openxmlformats.org/officeDocument/2006/relationships/customXml" Target="../ink/ink45.xml"/><Relationship Id="rId174" Type="http://schemas.openxmlformats.org/officeDocument/2006/relationships/customXml" Target="../ink/ink5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customXml" Target="../ink/ink63.xml"/><Relationship Id="rId18" Type="http://schemas.openxmlformats.org/officeDocument/2006/relationships/image" Target="../media/image64.png"/><Relationship Id="rId26" Type="http://schemas.openxmlformats.org/officeDocument/2006/relationships/image" Target="../media/image68.png"/><Relationship Id="rId3" Type="http://schemas.openxmlformats.org/officeDocument/2006/relationships/customXml" Target="../ink/ink58.xml"/><Relationship Id="rId21" Type="http://schemas.openxmlformats.org/officeDocument/2006/relationships/customXml" Target="../ink/ink67.xml"/><Relationship Id="rId7" Type="http://schemas.openxmlformats.org/officeDocument/2006/relationships/customXml" Target="../ink/ink60.xml"/><Relationship Id="rId12" Type="http://schemas.openxmlformats.org/officeDocument/2006/relationships/image" Target="../media/image61.png"/><Relationship Id="rId17" Type="http://schemas.openxmlformats.org/officeDocument/2006/relationships/customXml" Target="../ink/ink65.xml"/><Relationship Id="rId25" Type="http://schemas.openxmlformats.org/officeDocument/2006/relationships/customXml" Target="../ink/ink69.xml"/><Relationship Id="rId2" Type="http://schemas.openxmlformats.org/officeDocument/2006/relationships/image" Target="../media/image56.png"/><Relationship Id="rId16" Type="http://schemas.openxmlformats.org/officeDocument/2006/relationships/image" Target="../media/image63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customXml" Target="../ink/ink62.xml"/><Relationship Id="rId24" Type="http://schemas.openxmlformats.org/officeDocument/2006/relationships/image" Target="../media/image67.png"/><Relationship Id="rId5" Type="http://schemas.openxmlformats.org/officeDocument/2006/relationships/customXml" Target="../ink/ink59.xml"/><Relationship Id="rId15" Type="http://schemas.openxmlformats.org/officeDocument/2006/relationships/customXml" Target="../ink/ink64.xml"/><Relationship Id="rId23" Type="http://schemas.openxmlformats.org/officeDocument/2006/relationships/customXml" Target="../ink/ink68.xml"/><Relationship Id="rId10" Type="http://schemas.openxmlformats.org/officeDocument/2006/relationships/image" Target="../media/image60.png"/><Relationship Id="rId19" Type="http://schemas.openxmlformats.org/officeDocument/2006/relationships/customXml" Target="../ink/ink66.xml"/><Relationship Id="rId4" Type="http://schemas.openxmlformats.org/officeDocument/2006/relationships/image" Target="../media/image57.png"/><Relationship Id="rId9" Type="http://schemas.openxmlformats.org/officeDocument/2006/relationships/customXml" Target="../ink/ink61.xml"/><Relationship Id="rId14" Type="http://schemas.openxmlformats.org/officeDocument/2006/relationships/image" Target="../media/image62.png"/><Relationship Id="rId22" Type="http://schemas.openxmlformats.org/officeDocument/2006/relationships/image" Target="../media/image66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90.png"/><Relationship Id="rId39" Type="http://schemas.openxmlformats.org/officeDocument/2006/relationships/customXml" Target="../ink/ink78.xml"/><Relationship Id="rId34" Type="http://schemas.openxmlformats.org/officeDocument/2006/relationships/image" Target="../media/image520.png"/><Relationship Id="rId42" Type="http://schemas.openxmlformats.org/officeDocument/2006/relationships/image" Target="../media/image72.png"/><Relationship Id="rId47" Type="http://schemas.openxmlformats.org/officeDocument/2006/relationships/customXml" Target="../ink/ink82.xml"/><Relationship Id="rId50" Type="http://schemas.openxmlformats.org/officeDocument/2006/relationships/image" Target="../media/image76.png"/><Relationship Id="rId55" Type="http://schemas.openxmlformats.org/officeDocument/2006/relationships/customXml" Target="../ink/ink86.xml"/><Relationship Id="rId17" Type="http://schemas.openxmlformats.org/officeDocument/2006/relationships/customXml" Target="../ink/ink72.xml"/><Relationship Id="rId33" Type="http://schemas.openxmlformats.org/officeDocument/2006/relationships/customXml" Target="../ink/ink74.xml"/><Relationship Id="rId38" Type="http://schemas.openxmlformats.org/officeDocument/2006/relationships/image" Target="../media/image70.png"/><Relationship Id="rId46" Type="http://schemas.openxmlformats.org/officeDocument/2006/relationships/image" Target="../media/image74.png"/><Relationship Id="rId59" Type="http://schemas.openxmlformats.org/officeDocument/2006/relationships/customXml" Target="../ink/ink88.xml"/><Relationship Id="rId2" Type="http://schemas.openxmlformats.org/officeDocument/2006/relationships/image" Target="../media/image69.png"/><Relationship Id="rId16" Type="http://schemas.openxmlformats.org/officeDocument/2006/relationships/image" Target="../media/image440.png"/><Relationship Id="rId41" Type="http://schemas.openxmlformats.org/officeDocument/2006/relationships/customXml" Target="../ink/ink79.xml"/><Relationship Id="rId54" Type="http://schemas.openxmlformats.org/officeDocument/2006/relationships/image" Target="../media/image78.png"/><Relationship Id="rId6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32" Type="http://schemas.openxmlformats.org/officeDocument/2006/relationships/image" Target="../media/image8.png"/><Relationship Id="rId37" Type="http://schemas.openxmlformats.org/officeDocument/2006/relationships/customXml" Target="../ink/ink77.xml"/><Relationship Id="rId40" Type="http://schemas.openxmlformats.org/officeDocument/2006/relationships/image" Target="../media/image71.png"/><Relationship Id="rId45" Type="http://schemas.openxmlformats.org/officeDocument/2006/relationships/customXml" Target="../ink/ink81.xml"/><Relationship Id="rId53" Type="http://schemas.openxmlformats.org/officeDocument/2006/relationships/customXml" Target="../ink/ink85.xml"/><Relationship Id="rId58" Type="http://schemas.openxmlformats.org/officeDocument/2006/relationships/image" Target="../media/image80.png"/><Relationship Id="rId36" Type="http://schemas.openxmlformats.org/officeDocument/2006/relationships/customXml" Target="../ink/ink76.xml"/><Relationship Id="rId49" Type="http://schemas.openxmlformats.org/officeDocument/2006/relationships/customXml" Target="../ink/ink83.xml"/><Relationship Id="rId57" Type="http://schemas.openxmlformats.org/officeDocument/2006/relationships/customXml" Target="../ink/ink87.xml"/><Relationship Id="rId61" Type="http://schemas.openxmlformats.org/officeDocument/2006/relationships/customXml" Target="../ink/ink89.xml"/><Relationship Id="rId44" Type="http://schemas.openxmlformats.org/officeDocument/2006/relationships/image" Target="../media/image73.png"/><Relationship Id="rId52" Type="http://schemas.openxmlformats.org/officeDocument/2006/relationships/image" Target="../media/image77.png"/><Relationship Id="rId60" Type="http://schemas.openxmlformats.org/officeDocument/2006/relationships/image" Target="../media/image81.png"/><Relationship Id="rId9" Type="http://schemas.openxmlformats.org/officeDocument/2006/relationships/customXml" Target="../ink/ink71.xml"/><Relationship Id="rId27" Type="http://schemas.openxmlformats.org/officeDocument/2006/relationships/customXml" Target="../ink/ink73.xml"/><Relationship Id="rId35" Type="http://schemas.openxmlformats.org/officeDocument/2006/relationships/customXml" Target="../ink/ink75.xml"/><Relationship Id="rId43" Type="http://schemas.openxmlformats.org/officeDocument/2006/relationships/customXml" Target="../ink/ink80.xml"/><Relationship Id="rId48" Type="http://schemas.openxmlformats.org/officeDocument/2006/relationships/image" Target="../media/image75.png"/><Relationship Id="rId56" Type="http://schemas.openxmlformats.org/officeDocument/2006/relationships/image" Target="../media/image79.png"/><Relationship Id="rId8" Type="http://schemas.openxmlformats.org/officeDocument/2006/relationships/image" Target="../media/image400.png"/><Relationship Id="rId51" Type="http://schemas.openxmlformats.org/officeDocument/2006/relationships/customXml" Target="../ink/ink84.xml"/><Relationship Id="rId3" Type="http://schemas.openxmlformats.org/officeDocument/2006/relationships/customXml" Target="../ink/ink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D1723CC-3BF7-EAFF-D888-4B57EAB5D02D}"/>
              </a:ext>
            </a:extLst>
          </p:cNvPr>
          <p:cNvGrpSpPr/>
          <p:nvPr/>
        </p:nvGrpSpPr>
        <p:grpSpPr>
          <a:xfrm>
            <a:off x="4391247" y="0"/>
            <a:ext cx="6654777" cy="6858000"/>
            <a:chOff x="4391247" y="0"/>
            <a:chExt cx="6654777" cy="6858000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CF3DCA6E-99C6-2950-AF23-F7756BE0A50E}"/>
                </a:ext>
              </a:extLst>
            </p:cNvPr>
            <p:cNvGrpSpPr/>
            <p:nvPr/>
          </p:nvGrpSpPr>
          <p:grpSpPr>
            <a:xfrm>
              <a:off x="4391247" y="0"/>
              <a:ext cx="6654777" cy="6858000"/>
              <a:chOff x="4391247" y="0"/>
              <a:chExt cx="6654777" cy="6858000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61A3A991-1A6A-99E6-B542-D7790433BFDD}"/>
                  </a:ext>
                </a:extLst>
              </p:cNvPr>
              <p:cNvGrpSpPr/>
              <p:nvPr/>
            </p:nvGrpSpPr>
            <p:grpSpPr>
              <a:xfrm>
                <a:off x="4391247" y="0"/>
                <a:ext cx="6654777" cy="6858000"/>
                <a:chOff x="4391247" y="0"/>
                <a:chExt cx="6654777" cy="6858000"/>
              </a:xfrm>
            </p:grpSpPr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A214CF19-C074-E06C-DE00-5CF9EBD37325}"/>
                    </a:ext>
                  </a:extLst>
                </p:cNvPr>
                <p:cNvGrpSpPr/>
                <p:nvPr/>
              </p:nvGrpSpPr>
              <p:grpSpPr>
                <a:xfrm>
                  <a:off x="4391247" y="0"/>
                  <a:ext cx="5393664" cy="6858000"/>
                  <a:chOff x="4391247" y="0"/>
                  <a:chExt cx="5393664" cy="6858000"/>
                </a:xfrm>
              </p:grpSpPr>
              <p:pic>
                <p:nvPicPr>
                  <p:cNvPr id="5" name="Picture 4">
                    <a:extLst>
                      <a:ext uri="{FF2B5EF4-FFF2-40B4-BE49-F238E27FC236}">
                        <a16:creationId xmlns:a16="http://schemas.microsoft.com/office/drawing/2014/main" id="{A8428F5B-40D2-31F1-775C-CEB0E1C7E8E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rcRect l="26893"/>
                  <a:stretch/>
                </p:blipFill>
                <p:spPr>
                  <a:xfrm>
                    <a:off x="4391247" y="0"/>
                    <a:ext cx="5393664" cy="6858000"/>
                  </a:xfrm>
                  <a:prstGeom prst="rect">
                    <a:avLst/>
                  </a:prstGeom>
                </p:spPr>
              </p:pic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4">
                    <p14:nvContentPartPr>
                      <p14:cNvPr id="26" name="Ink 25">
                        <a:extLst>
                          <a:ext uri="{FF2B5EF4-FFF2-40B4-BE49-F238E27FC236}">
                            <a16:creationId xmlns:a16="http://schemas.microsoft.com/office/drawing/2014/main" id="{BD0AB671-81DC-FC9D-6406-E3A95018AE79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6114840" y="3797220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26" name="Ink 25">
                        <a:extLst>
                          <a:ext uri="{FF2B5EF4-FFF2-40B4-BE49-F238E27FC236}">
                            <a16:creationId xmlns:a16="http://schemas.microsoft.com/office/drawing/2014/main" id="{BD0AB671-81DC-FC9D-6406-E3A95018AE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108720" y="3791100"/>
                        <a:ext cx="12600" cy="126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7">
                    <p14:nvContentPartPr>
                      <p14:cNvPr id="33" name="Ink 32">
                        <a:extLst>
                          <a:ext uri="{FF2B5EF4-FFF2-40B4-BE49-F238E27FC236}">
                            <a16:creationId xmlns:a16="http://schemas.microsoft.com/office/drawing/2014/main" id="{BD705CB7-367D-017A-9300-394B696DAA17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6315360" y="2517580"/>
                      <a:ext cx="155520" cy="378000"/>
                    </p14:xfrm>
                  </p:contentPart>
                </mc:Choice>
                <mc:Fallback xmlns="">
                  <p:pic>
                    <p:nvPicPr>
                      <p:cNvPr id="33" name="Ink 32">
                        <a:extLst>
                          <a:ext uri="{FF2B5EF4-FFF2-40B4-BE49-F238E27FC236}">
                            <a16:creationId xmlns:a16="http://schemas.microsoft.com/office/drawing/2014/main" id="{BD705CB7-367D-017A-9300-394B696DAA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309240" y="2511460"/>
                        <a:ext cx="167760" cy="3902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31">
                    <p14:nvContentPartPr>
                      <p14:cNvPr id="37" name="Ink 36">
                        <a:extLst>
                          <a:ext uri="{FF2B5EF4-FFF2-40B4-BE49-F238E27FC236}">
                            <a16:creationId xmlns:a16="http://schemas.microsoft.com/office/drawing/2014/main" id="{1DDCC5FC-A347-9010-5450-ADF608AF803F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6737280" y="2151460"/>
                      <a:ext cx="153000" cy="482400"/>
                    </p14:xfrm>
                  </p:contentPart>
                </mc:Choice>
                <mc:Fallback xmlns="">
                  <p:pic>
                    <p:nvPicPr>
                      <p:cNvPr id="37" name="Ink 36">
                        <a:extLst>
                          <a:ext uri="{FF2B5EF4-FFF2-40B4-BE49-F238E27FC236}">
                            <a16:creationId xmlns:a16="http://schemas.microsoft.com/office/drawing/2014/main" id="{1DDCC5FC-A347-9010-5450-ADF608AF80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6731160" y="2145340"/>
                        <a:ext cx="165240" cy="4946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33">
                    <p14:nvContentPartPr>
                      <p14:cNvPr id="38" name="Ink 37">
                        <a:extLst>
                          <a:ext uri="{FF2B5EF4-FFF2-40B4-BE49-F238E27FC236}">
                            <a16:creationId xmlns:a16="http://schemas.microsoft.com/office/drawing/2014/main" id="{53D317E4-5445-BD05-92CC-7A35F12B25B4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6339480" y="1750780"/>
                      <a:ext cx="506160" cy="408240"/>
                    </p14:xfrm>
                  </p:contentPart>
                </mc:Choice>
                <mc:Fallback xmlns="">
                  <p:pic>
                    <p:nvPicPr>
                      <p:cNvPr id="38" name="Ink 37">
                        <a:extLst>
                          <a:ext uri="{FF2B5EF4-FFF2-40B4-BE49-F238E27FC236}">
                            <a16:creationId xmlns:a16="http://schemas.microsoft.com/office/drawing/2014/main" id="{53D317E4-5445-BD05-92CC-7A35F12B25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333360" y="1744660"/>
                        <a:ext cx="518400" cy="42048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F39BEADB-6F72-C6E3-DC8F-8F5820A95A4B}"/>
                      </a:ext>
                    </a:extLst>
                  </p:cNvPr>
                  <p:cNvGrpSpPr/>
                  <p:nvPr/>
                </p:nvGrpSpPr>
                <p:grpSpPr>
                  <a:xfrm>
                    <a:off x="7073880" y="1106530"/>
                    <a:ext cx="1236240" cy="760680"/>
                    <a:chOff x="7073880" y="1106530"/>
                    <a:chExt cx="1236240" cy="760680"/>
                  </a:xfrm>
                </p:grpSpPr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35">
                      <p14:nvContentPartPr>
                        <p14:cNvPr id="43" name="Ink 42">
                          <a:extLst>
                            <a:ext uri="{FF2B5EF4-FFF2-40B4-BE49-F238E27FC236}">
                              <a16:creationId xmlns:a16="http://schemas.microsoft.com/office/drawing/2014/main" id="{A0489C2C-472E-B922-222B-4BA63F94F6DA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7073880" y="1106530"/>
                        <a:ext cx="626040" cy="756360"/>
                      </p14:xfrm>
                    </p:contentPart>
                  </mc:Choice>
                  <mc:Fallback xmlns="">
                    <p:pic>
                      <p:nvPicPr>
                        <p:cNvPr id="43" name="Ink 42">
                          <a:extLst>
                            <a:ext uri="{FF2B5EF4-FFF2-40B4-BE49-F238E27FC236}">
                              <a16:creationId xmlns:a16="http://schemas.microsoft.com/office/drawing/2014/main" id="{A0489C2C-472E-B922-222B-4BA63F94F6D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4"/>
                        <a:stretch>
                          <a:fillRect/>
                        </a:stretch>
                      </p:blipFill>
                      <p:spPr>
                        <a:xfrm>
                          <a:off x="7067760" y="1100410"/>
                          <a:ext cx="638280" cy="7686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45">
                      <p14:nvContentPartPr>
                        <p14:cNvPr id="44" name="Ink 43">
                          <a:extLst>
                            <a:ext uri="{FF2B5EF4-FFF2-40B4-BE49-F238E27FC236}">
                              <a16:creationId xmlns:a16="http://schemas.microsoft.com/office/drawing/2014/main" id="{D53F4FE5-098D-C398-A6BB-5B0B5F6633E2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7702440" y="1630330"/>
                        <a:ext cx="607680" cy="236880"/>
                      </p14:xfrm>
                    </p:contentPart>
                  </mc:Choice>
                  <mc:Fallback xmlns="">
                    <p:pic>
                      <p:nvPicPr>
                        <p:cNvPr id="44" name="Ink 43">
                          <a:extLst>
                            <a:ext uri="{FF2B5EF4-FFF2-40B4-BE49-F238E27FC236}">
                              <a16:creationId xmlns:a16="http://schemas.microsoft.com/office/drawing/2014/main" id="{D53F4FE5-098D-C398-A6BB-5B0B5F6633E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6"/>
                        <a:stretch>
                          <a:fillRect/>
                        </a:stretch>
                      </p:blipFill>
                      <p:spPr>
                        <a:xfrm>
                          <a:off x="7696320" y="1624210"/>
                          <a:ext cx="619920" cy="24912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</p:grpSp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47">
                    <p14:nvContentPartPr>
                      <p14:cNvPr id="49" name="Ink 48">
                        <a:extLst>
                          <a:ext uri="{FF2B5EF4-FFF2-40B4-BE49-F238E27FC236}">
                            <a16:creationId xmlns:a16="http://schemas.microsoft.com/office/drawing/2014/main" id="{449F44E9-A496-2CBF-F483-E89851ED1010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8412136" y="1907828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49" name="Ink 48">
                        <a:extLst>
                          <a:ext uri="{FF2B5EF4-FFF2-40B4-BE49-F238E27FC236}">
                            <a16:creationId xmlns:a16="http://schemas.microsoft.com/office/drawing/2014/main" id="{449F44E9-A496-2CBF-F483-E89851ED1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406016" y="1901708"/>
                        <a:ext cx="12600" cy="126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48">
                    <p14:nvContentPartPr>
                      <p14:cNvPr id="51" name="Ink 50">
                        <a:extLst>
                          <a:ext uri="{FF2B5EF4-FFF2-40B4-BE49-F238E27FC236}">
                            <a16:creationId xmlns:a16="http://schemas.microsoft.com/office/drawing/2014/main" id="{928EE452-870C-6ED4-2B68-F15DCC2A98CF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7086480" y="3879800"/>
                      <a:ext cx="102240" cy="16920"/>
                    </p14:xfrm>
                  </p:contentPart>
                </mc:Choice>
                <mc:Fallback xmlns="">
                  <p:pic>
                    <p:nvPicPr>
                      <p:cNvPr id="51" name="Ink 50">
                        <a:extLst>
                          <a:ext uri="{FF2B5EF4-FFF2-40B4-BE49-F238E27FC236}">
                            <a16:creationId xmlns:a16="http://schemas.microsoft.com/office/drawing/2014/main" id="{928EE452-870C-6ED4-2B68-F15DCC2A98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7080360" y="3873680"/>
                        <a:ext cx="114480" cy="2916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>
                <mc:Choice xmlns:p14="http://schemas.microsoft.com/office/powerpoint/2010/main" Requires="p14">
                  <p:contentPart p14:bwMode="auto" r:id="rId54">
                    <p14:nvContentPartPr>
                      <p14:cNvPr id="54" name="Ink 53">
                        <a:extLst>
                          <a:ext uri="{FF2B5EF4-FFF2-40B4-BE49-F238E27FC236}">
                            <a16:creationId xmlns:a16="http://schemas.microsoft.com/office/drawing/2014/main" id="{D24DEC23-5828-ED3B-2680-440CF2C61D8D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6435240" y="3877600"/>
                      <a:ext cx="149040" cy="33840"/>
                    </p14:xfrm>
                  </p:contentPart>
                </mc:Choice>
                <mc:Fallback>
                  <p:pic>
                    <p:nvPicPr>
                      <p:cNvPr id="54" name="Ink 53">
                        <a:extLst>
                          <a:ext uri="{FF2B5EF4-FFF2-40B4-BE49-F238E27FC236}">
                            <a16:creationId xmlns:a16="http://schemas.microsoft.com/office/drawing/2014/main" id="{D24DEC23-5828-ED3B-2680-440CF2C61D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5"/>
                      <a:stretch>
                        <a:fillRect/>
                      </a:stretch>
                    </p:blipFill>
                    <p:spPr>
                      <a:xfrm>
                        <a:off x="6429120" y="3871480"/>
                        <a:ext cx="161280" cy="4608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p:grpSp>
                <p:nvGrpSpPr>
                  <p:cNvPr id="57" name="Group 56">
                    <a:extLst>
                      <a:ext uri="{FF2B5EF4-FFF2-40B4-BE49-F238E27FC236}">
                        <a16:creationId xmlns:a16="http://schemas.microsoft.com/office/drawing/2014/main" id="{4CC4C5E3-BCDE-0682-DFB0-12464E964738}"/>
                      </a:ext>
                    </a:extLst>
                  </p:cNvPr>
                  <p:cNvGrpSpPr/>
                  <p:nvPr/>
                </p:nvGrpSpPr>
                <p:grpSpPr>
                  <a:xfrm>
                    <a:off x="5979840" y="4674819"/>
                    <a:ext cx="307800" cy="925641"/>
                    <a:chOff x="5979840" y="4674819"/>
                    <a:chExt cx="307800" cy="925641"/>
                  </a:xfrm>
                </p:grpSpPr>
                <mc:AlternateContent xmlns:mc="http://schemas.openxmlformats.org/markup-compatibility/2006">
                  <mc:Choice xmlns:p14="http://schemas.microsoft.com/office/powerpoint/2010/main" Requires="p14">
                    <p:contentPart p14:bwMode="auto" r:id="rId56">
                      <p14:nvContentPartPr>
                        <p14:cNvPr id="19" name="Ink 18">
                          <a:extLst>
                            <a:ext uri="{FF2B5EF4-FFF2-40B4-BE49-F238E27FC236}">
                              <a16:creationId xmlns:a16="http://schemas.microsoft.com/office/drawing/2014/main" id="{DBEBE5EA-BAC2-7832-984C-0FA2612E8807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6248400" y="5547900"/>
                        <a:ext cx="36720" cy="52560"/>
                      </p14:xfrm>
                    </p:contentPart>
                  </mc:Choice>
                  <mc:Fallback>
                    <p:pic>
                      <p:nvPicPr>
                        <p:cNvPr id="19" name="Ink 18">
                          <a:extLst>
                            <a:ext uri="{FF2B5EF4-FFF2-40B4-BE49-F238E27FC236}">
                              <a16:creationId xmlns:a16="http://schemas.microsoft.com/office/drawing/2014/main" id="{DBEBE5EA-BAC2-7832-984C-0FA2612E880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7"/>
                        <a:stretch>
                          <a:fillRect/>
                        </a:stretch>
                      </p:blipFill>
                      <p:spPr>
                        <a:xfrm>
                          <a:off x="6242280" y="5541780"/>
                          <a:ext cx="48960" cy="648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>
                  <mc:Choice xmlns:p14="http://schemas.microsoft.com/office/powerpoint/2010/main" Requires="p14">
                    <p:contentPart p14:bwMode="auto" r:id="rId58">
                      <p14:nvContentPartPr>
                        <p14:cNvPr id="20" name="Ink 19">
                          <a:extLst>
                            <a:ext uri="{FF2B5EF4-FFF2-40B4-BE49-F238E27FC236}">
                              <a16:creationId xmlns:a16="http://schemas.microsoft.com/office/drawing/2014/main" id="{B6864514-7D82-071F-9C48-1C827931FBB5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6128160" y="4787580"/>
                        <a:ext cx="159480" cy="755640"/>
                      </p14:xfrm>
                    </p:contentPart>
                  </mc:Choice>
                  <mc:Fallback>
                    <p:pic>
                      <p:nvPicPr>
                        <p:cNvPr id="20" name="Ink 19">
                          <a:extLst>
                            <a:ext uri="{FF2B5EF4-FFF2-40B4-BE49-F238E27FC236}">
                              <a16:creationId xmlns:a16="http://schemas.microsoft.com/office/drawing/2014/main" id="{B6864514-7D82-071F-9C48-1C827931FBB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9"/>
                        <a:stretch>
                          <a:fillRect/>
                        </a:stretch>
                      </p:blipFill>
                      <p:spPr>
                        <a:xfrm>
                          <a:off x="6122040" y="4781460"/>
                          <a:ext cx="171720" cy="76788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60">
                      <p14:nvContentPartPr>
                        <p14:cNvPr id="21" name="Ink 20">
                          <a:extLst>
                            <a:ext uri="{FF2B5EF4-FFF2-40B4-BE49-F238E27FC236}">
                              <a16:creationId xmlns:a16="http://schemas.microsoft.com/office/drawing/2014/main" id="{937AAFA1-82CD-F463-D746-893F14FB828B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6127800" y="4832220"/>
                        <a:ext cx="360" cy="360"/>
                      </p14:xfrm>
                    </p:contentPart>
                  </mc:Choice>
                  <mc:Fallback xmlns="">
                    <p:pic>
                      <p:nvPicPr>
                        <p:cNvPr id="21" name="Ink 20">
                          <a:extLst>
                            <a:ext uri="{FF2B5EF4-FFF2-40B4-BE49-F238E27FC236}">
                              <a16:creationId xmlns:a16="http://schemas.microsoft.com/office/drawing/2014/main" id="{937AAFA1-82CD-F463-D746-893F14FB828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6121680" y="4826100"/>
                          <a:ext cx="12600" cy="126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61">
                      <p14:nvContentPartPr>
                        <p14:cNvPr id="23" name="Ink 22">
                          <a:extLst>
                            <a:ext uri="{FF2B5EF4-FFF2-40B4-BE49-F238E27FC236}">
                              <a16:creationId xmlns:a16="http://schemas.microsoft.com/office/drawing/2014/main" id="{A8F440CC-4EA3-E299-1539-6DD0DC064690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5979840" y="4697220"/>
                        <a:ext cx="154440" cy="90360"/>
                      </p14:xfrm>
                    </p:contentPart>
                  </mc:Choice>
                  <mc:Fallback xmlns="">
                    <p:pic>
                      <p:nvPicPr>
                        <p:cNvPr id="23" name="Ink 22">
                          <a:extLst>
                            <a:ext uri="{FF2B5EF4-FFF2-40B4-BE49-F238E27FC236}">
                              <a16:creationId xmlns:a16="http://schemas.microsoft.com/office/drawing/2014/main" id="{A8F440CC-4EA3-E299-1539-6DD0DC06469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8"/>
                        <a:stretch>
                          <a:fillRect/>
                        </a:stretch>
                      </p:blipFill>
                      <p:spPr>
                        <a:xfrm>
                          <a:off x="5973720" y="4691100"/>
                          <a:ext cx="166680" cy="1026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69">
                      <p14:nvContentPartPr>
                        <p14:cNvPr id="56" name="Ink 55">
                          <a:extLst>
                            <a:ext uri="{FF2B5EF4-FFF2-40B4-BE49-F238E27FC236}">
                              <a16:creationId xmlns:a16="http://schemas.microsoft.com/office/drawing/2014/main" id="{F49FD3FE-624E-BB03-0120-A9A8C3496655}"/>
                            </a:ext>
                          </a:extLst>
                        </p14:cNvPr>
                        <p14:cNvContentPartPr/>
                        <p14:nvPr/>
                      </p14:nvContentPartPr>
                      <p14:xfrm>
                        <a:off x="5987176" y="4674819"/>
                        <a:ext cx="360" cy="14760"/>
                      </p14:xfrm>
                    </p:contentPart>
                  </mc:Choice>
                  <mc:Fallback xmlns="">
                    <p:pic>
                      <p:nvPicPr>
                        <p:cNvPr id="56" name="Ink 55">
                          <a:extLst>
                            <a:ext uri="{FF2B5EF4-FFF2-40B4-BE49-F238E27FC236}">
                              <a16:creationId xmlns:a16="http://schemas.microsoft.com/office/drawing/2014/main" id="{F49FD3FE-624E-BB03-0120-A9A8C349665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0"/>
                        <a:stretch>
                          <a:fillRect/>
                        </a:stretch>
                      </p:blipFill>
                      <p:spPr>
                        <a:xfrm>
                          <a:off x="5981056" y="4668699"/>
                          <a:ext cx="12600" cy="27000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</p:grpSp>
            </p:grpSp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9282FAF9-7539-2C30-1C77-0602A01F5DC4}"/>
                    </a:ext>
                  </a:extLst>
                </p:cNvPr>
                <p:cNvGrpSpPr/>
                <p:nvPr/>
              </p:nvGrpSpPr>
              <p:grpSpPr>
                <a:xfrm>
                  <a:off x="4915544" y="1780660"/>
                  <a:ext cx="6130480" cy="2352212"/>
                  <a:chOff x="4915544" y="1780660"/>
                  <a:chExt cx="6130480" cy="2352212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BD80536A-3009-7416-48B8-24D19F521FC1}"/>
                      </a:ext>
                    </a:extLst>
                  </p:cNvPr>
                  <p:cNvSpPr txBox="1"/>
                  <p:nvPr/>
                </p:nvSpPr>
                <p:spPr>
                  <a:xfrm>
                    <a:off x="8427577" y="3750733"/>
                    <a:ext cx="120738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cs-CZ" sz="1400" dirty="0">
                        <a:solidFill>
                          <a:srgbClr val="FF0000"/>
                        </a:solidFill>
                      </a:rPr>
                      <a:t>Start oba dny</a:t>
                    </a: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CE9D9355-A0AC-B900-1B59-3D6E86687078}"/>
                      </a:ext>
                    </a:extLst>
                  </p:cNvPr>
                  <p:cNvSpPr txBox="1"/>
                  <p:nvPr/>
                </p:nvSpPr>
                <p:spPr>
                  <a:xfrm>
                    <a:off x="7164118" y="3825095"/>
                    <a:ext cx="97584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cs-CZ" sz="1400" dirty="0">
                        <a:solidFill>
                          <a:srgbClr val="FF0000"/>
                        </a:solidFill>
                      </a:rPr>
                      <a:t>Cíl sobota</a:t>
                    </a:r>
                  </a:p>
                </p:txBody>
              </p:sp>
              <mc:AlternateContent xmlns:mc="http://schemas.openxmlformats.org/markup-compatibility/2006">
                <mc:Choice xmlns:p14="http://schemas.microsoft.com/office/powerpoint/2010/main" Requires="p14">
                  <p:contentPart p14:bwMode="auto" r:id="rId71">
                    <p14:nvContentPartPr>
                      <p14:cNvPr id="61" name="Ink 60">
                        <a:extLst>
                          <a:ext uri="{FF2B5EF4-FFF2-40B4-BE49-F238E27FC236}">
                            <a16:creationId xmlns:a16="http://schemas.microsoft.com/office/drawing/2014/main" id="{6DF4E114-32AE-39A4-3847-0C27D87D0C01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8466241" y="1780660"/>
                      <a:ext cx="189038" cy="591390"/>
                    </p14:xfrm>
                  </p:contentPart>
                </mc:Choice>
                <mc:Fallback>
                  <p:pic>
                    <p:nvPicPr>
                      <p:cNvPr id="61" name="Ink 60">
                        <a:extLst>
                          <a:ext uri="{FF2B5EF4-FFF2-40B4-BE49-F238E27FC236}">
                            <a16:creationId xmlns:a16="http://schemas.microsoft.com/office/drawing/2014/main" id="{6DF4E114-32AE-39A4-3847-0C27D87D0C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8460131" y="1774541"/>
                        <a:ext cx="201257" cy="603628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E0D1E68C-2534-04CA-CBFB-9B0C8464D669}"/>
                      </a:ext>
                    </a:extLst>
                  </p:cNvPr>
                  <p:cNvSpPr txBox="1"/>
                  <p:nvPr/>
                </p:nvSpPr>
                <p:spPr>
                  <a:xfrm>
                    <a:off x="8510881" y="2005131"/>
                    <a:ext cx="1169807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cs-CZ" sz="1400" dirty="0">
                        <a:solidFill>
                          <a:srgbClr val="FF0000"/>
                        </a:solidFill>
                      </a:rPr>
                      <a:t>Směr sobota</a:t>
                    </a:r>
                  </a:p>
                </p:txBody>
              </p: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F00AF3B8-D6BD-1F25-EFFC-C74FA38C26F4}"/>
                      </a:ext>
                    </a:extLst>
                  </p:cNvPr>
                  <p:cNvSpPr txBox="1"/>
                  <p:nvPr/>
                </p:nvSpPr>
                <p:spPr>
                  <a:xfrm>
                    <a:off x="5132964" y="3716072"/>
                    <a:ext cx="966931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cs-CZ" sz="1400" dirty="0">
                        <a:solidFill>
                          <a:srgbClr val="FFFF00"/>
                        </a:solidFill>
                      </a:rPr>
                      <a:t>Cíl neděle</a:t>
                    </a:r>
                  </a:p>
                </p:txBody>
              </p:sp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DF6DE187-5D66-8097-F2C8-03ABC041249A}"/>
                      </a:ext>
                    </a:extLst>
                  </p:cNvPr>
                  <p:cNvSpPr txBox="1"/>
                  <p:nvPr/>
                </p:nvSpPr>
                <p:spPr>
                  <a:xfrm>
                    <a:off x="4915544" y="3091140"/>
                    <a:ext cx="116089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cs-CZ" sz="1400" dirty="0">
                        <a:solidFill>
                          <a:srgbClr val="FFFF00"/>
                        </a:solidFill>
                      </a:rPr>
                      <a:t>Směr neděle</a:t>
                    </a:r>
                  </a:p>
                </p:txBody>
              </p:sp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73">
                    <p14:nvContentPartPr>
                      <p14:cNvPr id="107" name="Ink 106">
                        <a:extLst>
                          <a:ext uri="{FF2B5EF4-FFF2-40B4-BE49-F238E27FC236}">
                            <a16:creationId xmlns:a16="http://schemas.microsoft.com/office/drawing/2014/main" id="{FC7A065B-0BC6-C1C3-29B4-D1C4A98A6753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6187208" y="2806476"/>
                      <a:ext cx="167040" cy="839160"/>
                    </p14:xfrm>
                  </p:contentPart>
                </mc:Choice>
                <mc:Fallback xmlns="">
                  <p:pic>
                    <p:nvPicPr>
                      <p:cNvPr id="107" name="Ink 106">
                        <a:extLst>
                          <a:ext uri="{FF2B5EF4-FFF2-40B4-BE49-F238E27FC236}">
                            <a16:creationId xmlns:a16="http://schemas.microsoft.com/office/drawing/2014/main" id="{FC7A065B-0BC6-C1C3-29B4-D1C4A98A67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6181088" y="2800356"/>
                        <a:ext cx="179280" cy="8514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75">
                    <p14:nvContentPartPr>
                      <p14:cNvPr id="108" name="Ink 107">
                        <a:extLst>
                          <a:ext uri="{FF2B5EF4-FFF2-40B4-BE49-F238E27FC236}">
                            <a16:creationId xmlns:a16="http://schemas.microsoft.com/office/drawing/2014/main" id="{DEDDEC47-FE3A-8CBE-F3E0-692EC8FA7F52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1045664" y="2989800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108" name="Ink 107">
                        <a:extLst>
                          <a:ext uri="{FF2B5EF4-FFF2-40B4-BE49-F238E27FC236}">
                            <a16:creationId xmlns:a16="http://schemas.microsoft.com/office/drawing/2014/main" id="{DEDDEC47-FE3A-8CBE-F3E0-692EC8FA7F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6"/>
                      <a:stretch>
                        <a:fillRect/>
                      </a:stretch>
                    </p:blipFill>
                    <p:spPr>
                      <a:xfrm>
                        <a:off x="11039544" y="2983680"/>
                        <a:ext cx="12600" cy="126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</p:grpSp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77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658DC958-659D-0570-765A-A07566E72251}"/>
                      </a:ext>
                    </a:extLst>
                  </p14:cNvPr>
                  <p14:cNvContentPartPr/>
                  <p14:nvPr/>
                </p14:nvContentPartPr>
                <p14:xfrm>
                  <a:off x="7106721" y="3636145"/>
                  <a:ext cx="92160" cy="54576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658DC958-659D-0570-765A-A07566E72251}"/>
                      </a:ext>
                    </a:extLst>
                  </p:cNvPr>
                  <p:cNvPicPr/>
                  <p:nvPr/>
                </p:nvPicPr>
                <p:blipFill>
                  <a:blip r:embed="rId80"/>
                  <a:stretch>
                    <a:fillRect/>
                  </a:stretch>
                </p:blipFill>
                <p:spPr>
                  <a:xfrm>
                    <a:off x="7100601" y="3630025"/>
                    <a:ext cx="104400" cy="55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1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2F0F46A5-BCF9-F6B7-70D2-189870C16B0B}"/>
                      </a:ext>
                    </a:extLst>
                  </p14:cNvPr>
                  <p14:cNvContentPartPr/>
                  <p14:nvPr/>
                </p14:nvContentPartPr>
                <p14:xfrm>
                  <a:off x="6506241" y="4183705"/>
                  <a:ext cx="595080" cy="3672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2F0F46A5-BCF9-F6B7-70D2-189870C16B0B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6500121" y="4177585"/>
                    <a:ext cx="607320" cy="48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3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97F8DF93-07E5-8CD1-0207-C33994FC71BD}"/>
                      </a:ext>
                    </a:extLst>
                  </p14:cNvPr>
                  <p14:cNvContentPartPr/>
                  <p14:nvPr/>
                </p14:nvContentPartPr>
                <p14:xfrm>
                  <a:off x="6468183" y="2884617"/>
                  <a:ext cx="63720" cy="104724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97F8DF93-07E5-8CD1-0207-C33994FC71BD}"/>
                      </a:ext>
                    </a:extLst>
                  </p:cNvPr>
                  <p:cNvPicPr/>
                  <p:nvPr/>
                </p:nvPicPr>
                <p:blipFill>
                  <a:blip r:embed="rId92"/>
                  <a:stretch>
                    <a:fillRect/>
                  </a:stretch>
                </p:blipFill>
                <p:spPr>
                  <a:xfrm>
                    <a:off x="6462063" y="2878497"/>
                    <a:ext cx="75960" cy="1059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3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173D6127-0FB6-4307-6BB3-402C76EE9725}"/>
                      </a:ext>
                    </a:extLst>
                  </p14:cNvPr>
                  <p14:cNvContentPartPr/>
                  <p14:nvPr/>
                </p14:nvContentPartPr>
                <p14:xfrm>
                  <a:off x="6316983" y="2213452"/>
                  <a:ext cx="412560" cy="299520"/>
                </p14:xfrm>
              </p:contentPart>
            </mc:Choice>
            <mc:Fallback xmlns=""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173D6127-0FB6-4307-6BB3-402C76EE9725}"/>
                      </a:ext>
                    </a:extLst>
                  </p:cNvPr>
                  <p:cNvPicPr/>
                  <p:nvPr/>
                </p:nvPicPr>
                <p:blipFill>
                  <a:blip r:embed="rId94"/>
                  <a:stretch>
                    <a:fillRect/>
                  </a:stretch>
                </p:blipFill>
                <p:spPr>
                  <a:xfrm>
                    <a:off x="6310863" y="2207332"/>
                    <a:ext cx="424800" cy="31176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299F4AB5-F296-1B1C-CC29-B007E0119BA5}"/>
                  </a:ext>
                </a:extLst>
              </p:cNvPr>
              <p:cNvGrpSpPr/>
              <p:nvPr/>
            </p:nvGrpSpPr>
            <p:grpSpPr>
              <a:xfrm>
                <a:off x="6258650" y="5335012"/>
                <a:ext cx="874046" cy="288422"/>
                <a:chOff x="6258650" y="5335012"/>
                <a:chExt cx="874046" cy="288422"/>
              </a:xfrm>
            </p:grpSpPr>
            <mc:AlternateContent xmlns:mc="http://schemas.openxmlformats.org/markup-compatibility/2006">
              <mc:Choice xmlns:p14="http://schemas.microsoft.com/office/powerpoint/2010/main" Requires="p14">
                <p:contentPart p14:bwMode="auto" r:id="rId95">
                  <p14:nvContentPartPr>
                    <p14:cNvPr id="4" name="Ink 3">
                      <a:extLst>
                        <a:ext uri="{FF2B5EF4-FFF2-40B4-BE49-F238E27FC236}">
                          <a16:creationId xmlns:a16="http://schemas.microsoft.com/office/drawing/2014/main" id="{78AAD3BA-AABB-79CE-8156-D5F36868DCB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258650" y="5592474"/>
                    <a:ext cx="264960" cy="30960"/>
                  </p14:xfrm>
                </p:contentPart>
              </mc:Choice>
              <mc:Fallback>
                <p:pic>
                  <p:nvPicPr>
                    <p:cNvPr id="4" name="Ink 3">
                      <a:extLst>
                        <a:ext uri="{FF2B5EF4-FFF2-40B4-BE49-F238E27FC236}">
                          <a16:creationId xmlns:a16="http://schemas.microsoft.com/office/drawing/2014/main" id="{78AAD3BA-AABB-79CE-8156-D5F36868DCB1}"/>
                        </a:ext>
                      </a:extLst>
                    </p:cNvPr>
                    <p:cNvPicPr/>
                    <p:nvPr/>
                  </p:nvPicPr>
                  <p:blipFill>
                    <a:blip r:embed="rId96"/>
                    <a:stretch>
                      <a:fillRect/>
                    </a:stretch>
                  </p:blipFill>
                  <p:spPr>
                    <a:xfrm>
                      <a:off x="6252530" y="5586354"/>
                      <a:ext cx="277200" cy="432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97">
                  <p14:nvContentPartPr>
                    <p14:cNvPr id="64" name="Ink 63">
                      <a:extLst>
                        <a:ext uri="{FF2B5EF4-FFF2-40B4-BE49-F238E27FC236}">
                          <a16:creationId xmlns:a16="http://schemas.microsoft.com/office/drawing/2014/main" id="{535239F9-51A1-F62F-E9FC-8E6A6A8DB3F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854776" y="5335012"/>
                    <a:ext cx="277920" cy="231120"/>
                  </p14:xfrm>
                </p:contentPart>
              </mc:Choice>
              <mc:Fallback>
                <p:pic>
                  <p:nvPicPr>
                    <p:cNvPr id="64" name="Ink 63">
                      <a:extLst>
                        <a:ext uri="{FF2B5EF4-FFF2-40B4-BE49-F238E27FC236}">
                          <a16:creationId xmlns:a16="http://schemas.microsoft.com/office/drawing/2014/main" id="{535239F9-51A1-F62F-E9FC-8E6A6A8DB3FA}"/>
                        </a:ext>
                      </a:extLst>
                    </p:cNvPr>
                    <p:cNvPicPr/>
                    <p:nvPr/>
                  </p:nvPicPr>
                  <p:blipFill>
                    <a:blip r:embed="rId98"/>
                    <a:stretch>
                      <a:fillRect/>
                    </a:stretch>
                  </p:blipFill>
                  <p:spPr>
                    <a:xfrm>
                      <a:off x="6848648" y="5328892"/>
                      <a:ext cx="290176" cy="2433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99">
                <p14:nvContentPartPr>
                  <p14:cNvPr id="66" name="Ink 65">
                    <a:extLst>
                      <a:ext uri="{FF2B5EF4-FFF2-40B4-BE49-F238E27FC236}">
                        <a16:creationId xmlns:a16="http://schemas.microsoft.com/office/drawing/2014/main" id="{4EB1AF76-833A-2472-204D-8AFC5D299828}"/>
                      </a:ext>
                    </a:extLst>
                  </p14:cNvPr>
                  <p14:cNvContentPartPr/>
                  <p14:nvPr/>
                </p14:nvContentPartPr>
                <p14:xfrm>
                  <a:off x="6227631" y="3840485"/>
                  <a:ext cx="46080" cy="203760"/>
                </p14:xfrm>
              </p:contentPart>
            </mc:Choice>
            <mc:Fallback xmlns="">
              <p:pic>
                <p:nvPicPr>
                  <p:cNvPr id="66" name="Ink 65">
                    <a:extLst>
                      <a:ext uri="{FF2B5EF4-FFF2-40B4-BE49-F238E27FC236}">
                        <a16:creationId xmlns:a16="http://schemas.microsoft.com/office/drawing/2014/main" id="{4EB1AF76-833A-2472-204D-8AFC5D299828}"/>
                      </a:ext>
                    </a:extLst>
                  </p:cNvPr>
                  <p:cNvPicPr/>
                  <p:nvPr/>
                </p:nvPicPr>
                <p:blipFill>
                  <a:blip r:embed="rId108"/>
                  <a:stretch>
                    <a:fillRect/>
                  </a:stretch>
                </p:blipFill>
                <p:spPr>
                  <a:xfrm>
                    <a:off x="6221511" y="3834365"/>
                    <a:ext cx="58320" cy="216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16A2E42-0E96-105B-A7CE-D4BD8C033EEE}"/>
                    </a:ext>
                  </a:extLst>
                </p14:cNvPr>
                <p14:cNvContentPartPr/>
                <p14:nvPr/>
              </p14:nvContentPartPr>
              <p14:xfrm>
                <a:off x="6121190" y="3693830"/>
                <a:ext cx="39960" cy="5922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16A2E42-0E96-105B-A7CE-D4BD8C033EEE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115070" y="3687710"/>
                  <a:ext cx="52200" cy="60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5FBD4B1-5077-0568-6E0E-EB42577BE6F9}"/>
                  </a:ext>
                </a:extLst>
              </p14:cNvPr>
              <p14:cNvContentPartPr/>
              <p14:nvPr/>
            </p14:nvContentPartPr>
            <p14:xfrm>
              <a:off x="8274216" y="3898626"/>
              <a:ext cx="180720" cy="15120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5FBD4B1-5077-0568-6E0E-EB42577BE6F9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8268096" y="3892506"/>
                <a:ext cx="19296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62EEADB-4CD8-9F75-31A0-11495E44657F}"/>
                  </a:ext>
                </a:extLst>
              </p14:cNvPr>
              <p14:cNvContentPartPr/>
              <p14:nvPr/>
            </p14:nvContentPartPr>
            <p14:xfrm>
              <a:off x="6546576" y="3971346"/>
              <a:ext cx="1812240" cy="162144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62EEADB-4CD8-9F75-31A0-11495E44657F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6540456" y="3965226"/>
                <a:ext cx="1824480" cy="163368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69BA37F9-6EB3-0778-7D84-DEE43A6968A4}"/>
              </a:ext>
            </a:extLst>
          </p:cNvPr>
          <p:cNvSpPr txBox="1"/>
          <p:nvPr/>
        </p:nvSpPr>
        <p:spPr>
          <a:xfrm>
            <a:off x="7257770" y="4905961"/>
            <a:ext cx="71974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cs-CZ" sz="1400" dirty="0">
                <a:solidFill>
                  <a:srgbClr val="7030A0"/>
                </a:solidFill>
              </a:rPr>
              <a:t>Nájezd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1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78D53FC0-845B-2D4B-D1B3-61B096660286}"/>
                  </a:ext>
                </a:extLst>
              </p14:cNvPr>
              <p14:cNvContentPartPr/>
              <p14:nvPr/>
            </p14:nvContentPartPr>
            <p14:xfrm>
              <a:off x="5982029" y="4616409"/>
              <a:ext cx="109800" cy="3708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78D53FC0-845B-2D4B-D1B3-61B096660286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5975909" y="4610289"/>
                <a:ext cx="12204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1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3BD8DDBD-47DF-1946-1FA9-CDBA813E1A3C}"/>
                  </a:ext>
                </a:extLst>
              </p14:cNvPr>
              <p14:cNvContentPartPr/>
              <p14:nvPr/>
            </p14:nvContentPartPr>
            <p14:xfrm>
              <a:off x="6286589" y="4194129"/>
              <a:ext cx="214560" cy="2700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3BD8DDBD-47DF-1946-1FA9-CDBA813E1A3C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6280469" y="4188009"/>
                <a:ext cx="22680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BB517528-1992-B1CA-7F07-D2650C5BF8B6}"/>
                  </a:ext>
                </a:extLst>
              </p14:cNvPr>
              <p14:cNvContentPartPr/>
              <p14:nvPr/>
            </p14:nvContentPartPr>
            <p14:xfrm>
              <a:off x="6286949" y="4216809"/>
              <a:ext cx="2160" cy="5256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BB517528-1992-B1CA-7F07-D2650C5BF8B6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6280829" y="4210689"/>
                <a:ext cx="1440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5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973AB152-26F4-3417-60B1-A760F410292D}"/>
                  </a:ext>
                </a:extLst>
              </p14:cNvPr>
              <p14:cNvContentPartPr/>
              <p14:nvPr/>
            </p14:nvContentPartPr>
            <p14:xfrm>
              <a:off x="6295949" y="4266849"/>
              <a:ext cx="227880" cy="5940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973AB152-26F4-3417-60B1-A760F410292D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6289829" y="4260729"/>
                <a:ext cx="240120" cy="7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BF2AFB6F-E53D-3721-F00F-EB440A4A985B}"/>
              </a:ext>
            </a:extLst>
          </p:cNvPr>
          <p:cNvGrpSpPr/>
          <p:nvPr/>
        </p:nvGrpSpPr>
        <p:grpSpPr>
          <a:xfrm>
            <a:off x="6248069" y="4330569"/>
            <a:ext cx="280080" cy="54720"/>
            <a:chOff x="6248069" y="4330569"/>
            <a:chExt cx="280080" cy="5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F5B81654-C41A-9AB0-A7D0-BCE01E0D2C4A}"/>
                    </a:ext>
                  </a:extLst>
                </p14:cNvPr>
                <p14:cNvContentPartPr/>
                <p14:nvPr/>
              </p14:nvContentPartPr>
              <p14:xfrm>
                <a:off x="6527789" y="4330569"/>
                <a:ext cx="360" cy="3132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F5B81654-C41A-9AB0-A7D0-BCE01E0D2C4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521669" y="4324449"/>
                  <a:ext cx="126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AF75247-6730-9D4F-4850-C5F757CF2BEE}"/>
                    </a:ext>
                  </a:extLst>
                </p14:cNvPr>
                <p14:cNvContentPartPr/>
                <p14:nvPr/>
              </p14:nvContentPartPr>
              <p14:xfrm>
                <a:off x="6248069" y="4366569"/>
                <a:ext cx="280080" cy="187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AF75247-6730-9D4F-4850-C5F757CF2BE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241949" y="4360449"/>
                  <a:ext cx="292320" cy="3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A25CD86C-BD80-1B70-AD93-15D89EBB0CDB}"/>
                  </a:ext>
                </a:extLst>
              </p14:cNvPr>
              <p14:cNvContentPartPr/>
              <p14:nvPr/>
            </p14:nvContentPartPr>
            <p14:xfrm>
              <a:off x="6234749" y="4375929"/>
              <a:ext cx="16200" cy="8712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A25CD86C-BD80-1B70-AD93-15D89EBB0CDB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6228629" y="4369809"/>
                <a:ext cx="2844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B087BB08-43D6-F987-23A2-00B07CDAB74C}"/>
                  </a:ext>
                </a:extLst>
              </p14:cNvPr>
              <p14:cNvContentPartPr/>
              <p14:nvPr/>
            </p14:nvContentPartPr>
            <p14:xfrm>
              <a:off x="6097229" y="4439649"/>
              <a:ext cx="144360" cy="32472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B087BB08-43D6-F987-23A2-00B07CDAB74C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6091109" y="4433529"/>
                <a:ext cx="15660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DDF36E1A-F264-10D1-2FF8-90DD428C5507}"/>
                  </a:ext>
                </a:extLst>
              </p14:cNvPr>
              <p14:cNvContentPartPr/>
              <p14:nvPr/>
            </p14:nvContentPartPr>
            <p14:xfrm>
              <a:off x="5977349" y="4284129"/>
              <a:ext cx="214920" cy="21996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DDF36E1A-F264-10D1-2FF8-90DD428C5507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5971229" y="4278009"/>
                <a:ext cx="22716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FEDB82B7-8304-0209-AC5B-968D963797C5}"/>
                  </a:ext>
                </a:extLst>
              </p14:cNvPr>
              <p14:cNvContentPartPr/>
              <p14:nvPr/>
            </p14:nvContentPartPr>
            <p14:xfrm>
              <a:off x="6127829" y="3688689"/>
              <a:ext cx="362880" cy="40104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FEDB82B7-8304-0209-AC5B-968D963797C5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6121709" y="3682569"/>
                <a:ext cx="375120" cy="4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C6A7D37D-9AA0-D09C-1A89-BF063C77D7C9}"/>
                  </a:ext>
                </a:extLst>
              </p14:cNvPr>
              <p14:cNvContentPartPr/>
              <p14:nvPr/>
            </p14:nvContentPartPr>
            <p14:xfrm>
              <a:off x="6332309" y="1627449"/>
              <a:ext cx="458640" cy="14220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C6A7D37D-9AA0-D09C-1A89-BF063C77D7C9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6326189" y="1621329"/>
                <a:ext cx="47088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85F25C00-C4D2-ED1B-CF80-69A5D86A6EC9}"/>
                  </a:ext>
                </a:extLst>
              </p14:cNvPr>
              <p14:cNvContentPartPr/>
              <p14:nvPr/>
            </p14:nvContentPartPr>
            <p14:xfrm>
              <a:off x="6791669" y="1118769"/>
              <a:ext cx="283680" cy="51588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85F25C00-C4D2-ED1B-CF80-69A5D86A6EC9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6785549" y="1112649"/>
                <a:ext cx="295920" cy="5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B7ED499B-3D36-03BD-3702-B5FBB921F047}"/>
                  </a:ext>
                </a:extLst>
              </p14:cNvPr>
              <p14:cNvContentPartPr/>
              <p14:nvPr/>
            </p14:nvContentPartPr>
            <p14:xfrm>
              <a:off x="8271177" y="1633412"/>
              <a:ext cx="117000" cy="39744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B7ED499B-3D36-03BD-3702-B5FBB921F047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8265057" y="1627292"/>
                <a:ext cx="129240" cy="40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5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F43047AE-D4DD-BA37-3972-09D1BBC5EEAF}"/>
                  </a:ext>
                </a:extLst>
              </p14:cNvPr>
              <p14:cNvContentPartPr/>
              <p14:nvPr/>
            </p14:nvContentPartPr>
            <p14:xfrm>
              <a:off x="7254897" y="1903052"/>
              <a:ext cx="1013760" cy="28296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F43047AE-D4DD-BA37-3972-09D1BBC5EEAF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7248777" y="1896932"/>
                <a:ext cx="102600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7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DFBA4A77-1AD4-887A-BDA5-7BA21CA1E6C3}"/>
                  </a:ext>
                </a:extLst>
              </p14:cNvPr>
              <p14:cNvContentPartPr/>
              <p14:nvPr/>
            </p14:nvContentPartPr>
            <p14:xfrm>
              <a:off x="7045017" y="2066852"/>
              <a:ext cx="961560" cy="32724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DFBA4A77-1AD4-887A-BDA5-7BA21CA1E6C3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7038897" y="2060732"/>
                <a:ext cx="97380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9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924D7CE8-C6B0-2BA3-C204-5976E6B416DE}"/>
                  </a:ext>
                </a:extLst>
              </p14:cNvPr>
              <p14:cNvContentPartPr/>
              <p14:nvPr/>
            </p14:nvContentPartPr>
            <p14:xfrm>
              <a:off x="6794817" y="2313812"/>
              <a:ext cx="264600" cy="646560"/>
            </p14:xfrm>
          </p:contentPart>
        </mc:Choice>
        <mc:Fallback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924D7CE8-C6B0-2BA3-C204-5976E6B416DE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6788697" y="2307692"/>
                <a:ext cx="276840" cy="65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1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B4ECAC68-3983-77F7-D542-4212D85DE474}"/>
                  </a:ext>
                </a:extLst>
              </p14:cNvPr>
              <p14:cNvContentPartPr/>
              <p14:nvPr/>
            </p14:nvContentPartPr>
            <p14:xfrm>
              <a:off x="6794817" y="2955332"/>
              <a:ext cx="360" cy="360"/>
            </p14:xfrm>
          </p:contentPart>
        </mc:Choice>
        <mc:Fallback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B4ECAC68-3983-77F7-D542-4212D85DE474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6788697" y="2949212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CB8F61BE-940F-516F-C598-69C2BB61E007}"/>
                  </a:ext>
                </a:extLst>
              </p14:cNvPr>
              <p14:cNvContentPartPr/>
              <p14:nvPr/>
            </p14:nvContentPartPr>
            <p14:xfrm>
              <a:off x="6781857" y="2955332"/>
              <a:ext cx="13320" cy="19080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CB8F61BE-940F-516F-C598-69C2BB61E007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6775737" y="2949212"/>
                <a:ext cx="2556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BBB12DB4-42EF-D8E1-C727-7BFF71359238}"/>
                  </a:ext>
                </a:extLst>
              </p14:cNvPr>
              <p14:cNvContentPartPr/>
              <p14:nvPr/>
            </p14:nvContentPartPr>
            <p14:xfrm>
              <a:off x="6781857" y="3137132"/>
              <a:ext cx="356040" cy="5184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BBB12DB4-42EF-D8E1-C727-7BFF71359238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6775737" y="3131012"/>
                <a:ext cx="36828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469F93DE-139A-96F7-4119-E3ACA8F53ECF}"/>
                  </a:ext>
                </a:extLst>
              </p14:cNvPr>
              <p14:cNvContentPartPr/>
              <p14:nvPr/>
            </p14:nvContentPartPr>
            <p14:xfrm>
              <a:off x="7141497" y="3189332"/>
              <a:ext cx="126360" cy="43452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469F93DE-139A-96F7-4119-E3ACA8F53ECF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7135377" y="3183212"/>
                <a:ext cx="138600" cy="44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BDB561B-01E9-5456-58B1-CD0FB19BFB7A}"/>
              </a:ext>
            </a:extLst>
          </p:cNvPr>
          <p:cNvGrpSpPr/>
          <p:nvPr/>
        </p:nvGrpSpPr>
        <p:grpSpPr>
          <a:xfrm>
            <a:off x="5674539" y="4517409"/>
            <a:ext cx="438890" cy="386120"/>
            <a:chOff x="5674539" y="4517409"/>
            <a:chExt cx="438890" cy="3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B2F0999-1EFA-F9CC-5DF7-E3B695DE95C8}"/>
                    </a:ext>
                  </a:extLst>
                </p14:cNvPr>
                <p14:cNvContentPartPr/>
                <p14:nvPr/>
              </p14:nvContentPartPr>
              <p14:xfrm>
                <a:off x="5986349" y="4644489"/>
                <a:ext cx="360" cy="3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B2F0999-1EFA-F9CC-5DF7-E3B695DE95C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980229" y="4638369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938C807-C903-1532-9D2E-B57FD58099F3}"/>
                    </a:ext>
                  </a:extLst>
                </p14:cNvPr>
                <p14:cNvContentPartPr/>
                <p14:nvPr/>
              </p14:nvContentPartPr>
              <p14:xfrm>
                <a:off x="5982029" y="4622529"/>
                <a:ext cx="5040" cy="680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938C807-C903-1532-9D2E-B57FD58099F3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975909" y="4616409"/>
                  <a:ext cx="172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4DA50593-43F8-0DE0-3690-316A8683FAC5}"/>
                    </a:ext>
                  </a:extLst>
                </p14:cNvPr>
                <p14:cNvContentPartPr/>
                <p14:nvPr/>
              </p14:nvContentPartPr>
              <p14:xfrm>
                <a:off x="6100469" y="4557729"/>
                <a:ext cx="12960" cy="781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4DA50593-43F8-0DE0-3690-316A8683FAC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094349" y="4551609"/>
                  <a:ext cx="252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8B4F8CC-0596-79EC-B610-6C983D2ED7AD}"/>
                    </a:ext>
                  </a:extLst>
                </p14:cNvPr>
                <p14:cNvContentPartPr/>
                <p14:nvPr/>
              </p14:nvContentPartPr>
              <p14:xfrm>
                <a:off x="5969789" y="4517409"/>
                <a:ext cx="135360" cy="320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8B4F8CC-0596-79EC-B610-6C983D2ED7A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963669" y="4511289"/>
                  <a:ext cx="1476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64DECF65-D3CE-8A95-48D3-6CDBAC59E9D3}"/>
                    </a:ext>
                  </a:extLst>
                </p14:cNvPr>
                <p14:cNvContentPartPr/>
                <p14:nvPr/>
              </p14:nvContentPartPr>
              <p14:xfrm>
                <a:off x="5674539" y="4787969"/>
                <a:ext cx="336600" cy="7812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64DECF65-D3CE-8A95-48D3-6CDBAC59E9D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668419" y="4781849"/>
                  <a:ext cx="3488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63B24E2A-4105-87CA-AA4A-164DAD7036B0}"/>
                    </a:ext>
                  </a:extLst>
                </p14:cNvPr>
                <p14:cNvContentPartPr/>
                <p14:nvPr/>
              </p14:nvContentPartPr>
              <p14:xfrm>
                <a:off x="5692899" y="4725329"/>
                <a:ext cx="154440" cy="7704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63B24E2A-4105-87CA-AA4A-164DAD7036B0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686779" y="4719209"/>
                  <a:ext cx="1666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B0FDD4F9-FF69-4788-A8A5-34519FB5025C}"/>
                    </a:ext>
                  </a:extLst>
                </p14:cNvPr>
                <p14:cNvContentPartPr/>
                <p14:nvPr/>
              </p14:nvContentPartPr>
              <p14:xfrm>
                <a:off x="5724579" y="4810289"/>
                <a:ext cx="82080" cy="9324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B0FDD4F9-FF69-4788-A8A5-34519FB5025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718459" y="4804169"/>
                  <a:ext cx="9432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2A6CC3B-7EBB-3ECD-7A56-67A4B9F3B18D}"/>
              </a:ext>
            </a:extLst>
          </p:cNvPr>
          <p:cNvGrpSpPr/>
          <p:nvPr/>
        </p:nvGrpSpPr>
        <p:grpSpPr>
          <a:xfrm rot="19760248">
            <a:off x="6257379" y="4786169"/>
            <a:ext cx="231120" cy="118800"/>
            <a:chOff x="6257379" y="4786169"/>
            <a:chExt cx="231120" cy="11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58DA4D41-B541-510C-0E40-5DD7064AAF3E}"/>
                    </a:ext>
                  </a:extLst>
                </p14:cNvPr>
                <p14:cNvContentPartPr/>
                <p14:nvPr/>
              </p14:nvContentPartPr>
              <p14:xfrm>
                <a:off x="6257379" y="4836209"/>
                <a:ext cx="208800" cy="5400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58DA4D41-B541-510C-0E40-5DD7064AAF3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251259" y="4830089"/>
                  <a:ext cx="2210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F9E8590E-C2D0-896E-4934-01C01DE9CF23}"/>
                    </a:ext>
                  </a:extLst>
                </p14:cNvPr>
                <p14:cNvContentPartPr/>
                <p14:nvPr/>
              </p14:nvContentPartPr>
              <p14:xfrm>
                <a:off x="6376539" y="4786169"/>
                <a:ext cx="86040" cy="2412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F9E8590E-C2D0-896E-4934-01C01DE9CF2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370419" y="4780049"/>
                  <a:ext cx="982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2DD34852-5980-B0B4-4CE9-E2B075DFDF81}"/>
                    </a:ext>
                  </a:extLst>
                </p14:cNvPr>
                <p14:cNvContentPartPr/>
                <p14:nvPr/>
              </p14:nvContentPartPr>
              <p14:xfrm>
                <a:off x="6463659" y="4810289"/>
                <a:ext cx="24840" cy="9468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2DD34852-5980-B0B4-4CE9-E2B075DFDF8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457539" y="4804169"/>
                  <a:ext cx="37080" cy="106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41385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FB27B3-75CB-15A3-081E-F43C8EBE8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249" y="0"/>
            <a:ext cx="4957502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E78E598-D8F8-D23A-947F-8FE89FBECE55}"/>
                  </a:ext>
                </a:extLst>
              </p14:cNvPr>
              <p14:cNvContentPartPr/>
              <p14:nvPr/>
            </p14:nvContentPartPr>
            <p14:xfrm>
              <a:off x="5438103" y="71526"/>
              <a:ext cx="227160" cy="489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E78E598-D8F8-D23A-947F-8FE89FBECE5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31983" y="65406"/>
                <a:ext cx="23940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E4C1927-3B35-216C-E455-C5132EE273F6}"/>
                  </a:ext>
                </a:extLst>
              </p14:cNvPr>
              <p14:cNvContentPartPr/>
              <p14:nvPr/>
            </p14:nvContentPartPr>
            <p14:xfrm>
              <a:off x="5510103" y="95646"/>
              <a:ext cx="169920" cy="18518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E4C1927-3B35-216C-E455-C5132EE273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03983" y="89526"/>
                <a:ext cx="182160" cy="18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4A9A746-D943-ADB8-F80A-CA7F7C49DCC2}"/>
                  </a:ext>
                </a:extLst>
              </p14:cNvPr>
              <p14:cNvContentPartPr/>
              <p14:nvPr/>
            </p14:nvContentPartPr>
            <p14:xfrm>
              <a:off x="5618463" y="1984206"/>
              <a:ext cx="2332440" cy="27493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4A9A746-D943-ADB8-F80A-CA7F7C49DC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12343" y="1978086"/>
                <a:ext cx="2344680" cy="27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7C9AF25-C8DD-78DA-4F5B-4FD286EA1A5F}"/>
                  </a:ext>
                </a:extLst>
              </p14:cNvPr>
              <p14:cNvContentPartPr/>
              <p14:nvPr/>
            </p14:nvContentPartPr>
            <p14:xfrm>
              <a:off x="6034263" y="4525086"/>
              <a:ext cx="1328760" cy="1911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7C9AF25-C8DD-78DA-4F5B-4FD286EA1A5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28143" y="4518966"/>
                <a:ext cx="134100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A918229-535B-CD9A-EF16-AFF1279CDD46}"/>
                  </a:ext>
                </a:extLst>
              </p14:cNvPr>
              <p14:cNvContentPartPr/>
              <p14:nvPr/>
            </p14:nvContentPartPr>
            <p14:xfrm>
              <a:off x="4147779" y="4515887"/>
              <a:ext cx="1887480" cy="13359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A918229-535B-CD9A-EF16-AFF1279CDD4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141659" y="4509767"/>
                <a:ext cx="1899720" cy="134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3ED036B-1A15-CAD9-6FB9-7C89764CA02A}"/>
                  </a:ext>
                </a:extLst>
              </p14:cNvPr>
              <p14:cNvContentPartPr/>
              <p14:nvPr/>
            </p14:nvContentPartPr>
            <p14:xfrm>
              <a:off x="4189899" y="5136167"/>
              <a:ext cx="505080" cy="58932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3ED036B-1A15-CAD9-6FB9-7C89764CA02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183779" y="5130047"/>
                <a:ext cx="517320" cy="60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3C90DEA-91C0-60E4-C452-A89B77E0739C}"/>
                  </a:ext>
                </a:extLst>
              </p14:cNvPr>
              <p14:cNvContentPartPr/>
              <p14:nvPr/>
            </p14:nvContentPartPr>
            <p14:xfrm>
              <a:off x="4500939" y="4897127"/>
              <a:ext cx="271440" cy="23148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3C90DEA-91C0-60E4-C452-A89B77E0739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94819" y="4891007"/>
                <a:ext cx="283680" cy="2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0750979-9C25-7F13-A618-BB42C9DBB3E7}"/>
                  </a:ext>
                </a:extLst>
              </p14:cNvPr>
              <p14:cNvContentPartPr/>
              <p14:nvPr/>
            </p14:nvContentPartPr>
            <p14:xfrm>
              <a:off x="4531899" y="3721007"/>
              <a:ext cx="183240" cy="11689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0750979-9C25-7F13-A618-BB42C9DBB3E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525779" y="3714887"/>
                <a:ext cx="195480" cy="11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E42EDBF-9C95-50E9-0159-89E78F3A27F7}"/>
                  </a:ext>
                </a:extLst>
              </p14:cNvPr>
              <p14:cNvContentPartPr/>
              <p14:nvPr/>
            </p14:nvContentPartPr>
            <p14:xfrm>
              <a:off x="4603179" y="2058527"/>
              <a:ext cx="1436040" cy="217404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E42EDBF-9C95-50E9-0159-89E78F3A27F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597059" y="2052407"/>
                <a:ext cx="1448280" cy="21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FAFFA3E-71B0-7969-E099-6ABFB2D33DD2}"/>
                  </a:ext>
                </a:extLst>
              </p14:cNvPr>
              <p14:cNvContentPartPr/>
              <p14:nvPr/>
            </p14:nvContentPartPr>
            <p14:xfrm>
              <a:off x="6798099" y="2003290"/>
              <a:ext cx="8640" cy="26208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FAFFA3E-71B0-7969-E099-6ABFB2D33DD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791979" y="1997170"/>
                <a:ext cx="20880" cy="27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E29E66B8-4A82-38C7-1A83-5CBC0C12D174}"/>
              </a:ext>
            </a:extLst>
          </p:cNvPr>
          <p:cNvGrpSpPr/>
          <p:nvPr/>
        </p:nvGrpSpPr>
        <p:grpSpPr>
          <a:xfrm>
            <a:off x="7588299" y="1947850"/>
            <a:ext cx="820080" cy="619560"/>
            <a:chOff x="7588299" y="1947850"/>
            <a:chExt cx="820080" cy="61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A159D37-12E7-2FF7-D36F-5FA76AF54F9F}"/>
                    </a:ext>
                  </a:extLst>
                </p14:cNvPr>
                <p14:cNvContentPartPr/>
                <p14:nvPr/>
              </p14:nvContentPartPr>
              <p14:xfrm>
                <a:off x="7588299" y="1947850"/>
                <a:ext cx="712800" cy="6195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A159D37-12E7-2FF7-D36F-5FA76AF54F9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82179" y="1941730"/>
                  <a:ext cx="725040" cy="63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8E03B70-07FB-1F33-A0DD-35B3E3B02463}"/>
                    </a:ext>
                  </a:extLst>
                </p14:cNvPr>
                <p14:cNvContentPartPr/>
                <p14:nvPr/>
              </p14:nvContentPartPr>
              <p14:xfrm>
                <a:off x="8181579" y="2428810"/>
                <a:ext cx="226800" cy="1281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8E03B70-07FB-1F33-A0DD-35B3E3B0246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175459" y="2422690"/>
                  <a:ext cx="239040" cy="1404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449AE53-E8EC-2040-BF51-BBD54532FD35}"/>
              </a:ext>
            </a:extLst>
          </p:cNvPr>
          <p:cNvSpPr txBox="1"/>
          <p:nvPr/>
        </p:nvSpPr>
        <p:spPr>
          <a:xfrm>
            <a:off x="6696492" y="419927"/>
            <a:ext cx="1485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Dětský okruh</a:t>
            </a:r>
          </a:p>
          <a:p>
            <a:pPr algn="ctr"/>
            <a:r>
              <a:rPr lang="cs-CZ" dirty="0">
                <a:solidFill>
                  <a:srgbClr val="FF0000"/>
                </a:solidFill>
              </a:rPr>
              <a:t>sobota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CA0156-2B2E-14BB-F7AD-B9541F394204}"/>
              </a:ext>
            </a:extLst>
          </p:cNvPr>
          <p:cNvSpPr txBox="1"/>
          <p:nvPr/>
        </p:nvSpPr>
        <p:spPr>
          <a:xfrm>
            <a:off x="7697928" y="154721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Směr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749CF8-8056-282B-FA67-638D2346DF06}"/>
              </a:ext>
            </a:extLst>
          </p:cNvPr>
          <p:cNvSpPr txBox="1"/>
          <p:nvPr/>
        </p:nvSpPr>
        <p:spPr>
          <a:xfrm>
            <a:off x="4809434" y="0"/>
            <a:ext cx="664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Start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EED992-EED4-E3C2-76CA-47E01C0ECB03}"/>
              </a:ext>
            </a:extLst>
          </p:cNvPr>
          <p:cNvSpPr txBox="1"/>
          <p:nvPr/>
        </p:nvSpPr>
        <p:spPr>
          <a:xfrm>
            <a:off x="6442873" y="1614874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Cíl</a:t>
            </a:r>
          </a:p>
        </p:txBody>
      </p:sp>
    </p:spTree>
    <p:extLst>
      <p:ext uri="{BB962C8B-B14F-4D97-AF65-F5344CB8AC3E}">
        <p14:creationId xmlns:p14="http://schemas.microsoft.com/office/powerpoint/2010/main" val="999944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2E864DE-83F3-1FB2-F5DD-9902C1C00FC5}"/>
              </a:ext>
            </a:extLst>
          </p:cNvPr>
          <p:cNvGrpSpPr/>
          <p:nvPr/>
        </p:nvGrpSpPr>
        <p:grpSpPr>
          <a:xfrm>
            <a:off x="2838450" y="100012"/>
            <a:ext cx="6515100" cy="6657975"/>
            <a:chOff x="2838450" y="100012"/>
            <a:chExt cx="6515100" cy="665797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E9AF88F-319F-A8BD-03FF-0F8E5BFDC6C3}"/>
                </a:ext>
              </a:extLst>
            </p:cNvPr>
            <p:cNvGrpSpPr/>
            <p:nvPr/>
          </p:nvGrpSpPr>
          <p:grpSpPr>
            <a:xfrm>
              <a:off x="2838450" y="100012"/>
              <a:ext cx="6515100" cy="6657975"/>
              <a:chOff x="2838450" y="100012"/>
              <a:chExt cx="6515100" cy="6657975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5AB0197-48BC-7843-1669-50416956E1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838450" y="100012"/>
                <a:ext cx="6515100" cy="6657975"/>
              </a:xfrm>
              <a:prstGeom prst="rect">
                <a:avLst/>
              </a:prstGeom>
            </p:spPr>
          </p:pic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12" name="Ink 11">
                    <a:extLst>
                      <a:ext uri="{FF2B5EF4-FFF2-40B4-BE49-F238E27FC236}">
                        <a16:creationId xmlns:a16="http://schemas.microsoft.com/office/drawing/2014/main" id="{AD776AF0-B8A3-F413-F7B6-680D11ACC5BB}"/>
                      </a:ext>
                    </a:extLst>
                  </p14:cNvPr>
                  <p14:cNvContentPartPr/>
                  <p14:nvPr/>
                </p14:nvContentPartPr>
                <p14:xfrm>
                  <a:off x="4685609" y="3197369"/>
                  <a:ext cx="397080" cy="1874520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AD776AF0-B8A3-F413-F7B6-680D11ACC5BB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4679489" y="3191249"/>
                    <a:ext cx="409320" cy="1886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4A0D2883-6265-CA89-4AFF-DCA3DCD2A6E5}"/>
                      </a:ext>
                    </a:extLst>
                  </p14:cNvPr>
                  <p14:cNvContentPartPr/>
                  <p14:nvPr/>
                </p14:nvContentPartPr>
                <p14:xfrm>
                  <a:off x="4751129" y="2176409"/>
                  <a:ext cx="55440" cy="74772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4A0D2883-6265-CA89-4AFF-DCA3DCD2A6E5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4745009" y="2170289"/>
                    <a:ext cx="67680" cy="759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880B13F5-F41D-43F8-461A-0FAEE9175D48}"/>
                      </a:ext>
                    </a:extLst>
                  </p14:cNvPr>
                  <p14:cNvContentPartPr/>
                  <p14:nvPr/>
                </p14:nvContentPartPr>
                <p14:xfrm>
                  <a:off x="7102649" y="2168129"/>
                  <a:ext cx="483480" cy="12204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880B13F5-F41D-43F8-461A-0FAEE9175D48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7096529" y="2162009"/>
                    <a:ext cx="495720" cy="13428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9A7EA98-BC4E-E93B-CFAE-23C3A85B7D5E}"/>
                  </a:ext>
                </a:extLst>
              </p:cNvPr>
              <p:cNvGrpSpPr/>
              <p:nvPr/>
            </p:nvGrpSpPr>
            <p:grpSpPr>
              <a:xfrm>
                <a:off x="4699289" y="4073969"/>
                <a:ext cx="225360" cy="62280"/>
                <a:chOff x="4699289" y="4073969"/>
                <a:chExt cx="225360" cy="6228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27">
                  <p14:nvContentPartPr>
                    <p14:cNvPr id="32" name="Ink 31">
                      <a:extLst>
                        <a:ext uri="{FF2B5EF4-FFF2-40B4-BE49-F238E27FC236}">
                          <a16:creationId xmlns:a16="http://schemas.microsoft.com/office/drawing/2014/main" id="{68FEE692-408F-EE1D-9B33-2C6D8A071FF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699289" y="4135889"/>
                    <a:ext cx="360" cy="360"/>
                  </p14:xfrm>
                </p:contentPart>
              </mc:Choice>
              <mc:Fallback xmlns="">
                <p:pic>
                  <p:nvPicPr>
                    <p:cNvPr id="32" name="Ink 31">
                      <a:extLst>
                        <a:ext uri="{FF2B5EF4-FFF2-40B4-BE49-F238E27FC236}">
                          <a16:creationId xmlns:a16="http://schemas.microsoft.com/office/drawing/2014/main" id="{68FEE692-408F-EE1D-9B33-2C6D8A071FF6}"/>
                        </a:ext>
                      </a:extLst>
                    </p:cNvPr>
                    <p:cNvPicPr/>
                    <p:nvPr/>
                  </p:nvPicPr>
                  <p:blipFill>
                    <a:blip r:embed="rId32"/>
                    <a:stretch>
                      <a:fillRect/>
                    </a:stretch>
                  </p:blipFill>
                  <p:spPr>
                    <a:xfrm>
                      <a:off x="4693169" y="4129769"/>
                      <a:ext cx="12600" cy="12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3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BDA5699E-EB3D-B851-6929-B805072C4E4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699289" y="4073969"/>
                    <a:ext cx="225360" cy="62280"/>
                  </p14:xfrm>
                </p:contentPart>
              </mc:Choice>
              <mc:Fallback xmlns="">
                <p:pic>
                  <p:nvPicPr>
                    <p:cNvPr id="33" name="Ink 32">
                      <a:extLst>
                        <a:ext uri="{FF2B5EF4-FFF2-40B4-BE49-F238E27FC236}">
                          <a16:creationId xmlns:a16="http://schemas.microsoft.com/office/drawing/2014/main" id="{BDA5699E-EB3D-B851-6929-B805072C4E43}"/>
                        </a:ext>
                      </a:extLst>
                    </p:cNvPr>
                    <p:cNvPicPr/>
                    <p:nvPr/>
                  </p:nvPicPr>
                  <p:blipFill>
                    <a:blip r:embed="rId34"/>
                    <a:stretch>
                      <a:fillRect/>
                    </a:stretch>
                  </p:blipFill>
                  <p:spPr>
                    <a:xfrm>
                      <a:off x="4693169" y="4067849"/>
                      <a:ext cx="237600" cy="745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81668EB-83E8-7C84-3F56-352D5256F9B3}"/>
                  </a:ext>
                </a:extLst>
              </p:cNvPr>
              <p:cNvSpPr txBox="1"/>
              <p:nvPr/>
            </p:nvSpPr>
            <p:spPr>
              <a:xfrm>
                <a:off x="3251731" y="3428999"/>
                <a:ext cx="10477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>
                    <a:solidFill>
                      <a:srgbClr val="FFFF00"/>
                    </a:solidFill>
                  </a:rPr>
                  <a:t>Start i cíl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CBCF826-57FB-7EBB-1FF3-42ADC35B6F67}"/>
                  </a:ext>
                </a:extLst>
              </p:cNvPr>
              <p:cNvSpPr txBox="1"/>
              <p:nvPr/>
            </p:nvSpPr>
            <p:spPr>
              <a:xfrm>
                <a:off x="3236423" y="5024272"/>
                <a:ext cx="7104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>
                    <a:solidFill>
                      <a:srgbClr val="FFFF00"/>
                    </a:solidFill>
                  </a:rPr>
                  <a:t>Směr</a:t>
                </a: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08FC03B-3CCF-1D46-0C88-739B5904661D}"/>
                  </a:ext>
                </a:extLst>
              </p:cNvPr>
              <p:cNvGrpSpPr/>
              <p:nvPr/>
            </p:nvGrpSpPr>
            <p:grpSpPr>
              <a:xfrm>
                <a:off x="6188249" y="5528369"/>
                <a:ext cx="606240" cy="266040"/>
                <a:chOff x="6188249" y="5528369"/>
                <a:chExt cx="606240" cy="2660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35">
                  <p14:nvContentPartPr>
                    <p14:cNvPr id="10" name="Ink 9">
                      <a:extLst>
                        <a:ext uri="{FF2B5EF4-FFF2-40B4-BE49-F238E27FC236}">
                          <a16:creationId xmlns:a16="http://schemas.microsoft.com/office/drawing/2014/main" id="{27F73471-F184-22F5-68F2-282B5156E0D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794129" y="5528369"/>
                    <a:ext cx="360" cy="360"/>
                  </p14:xfrm>
                </p:contentPart>
              </mc:Choice>
              <mc:Fallback xmlns="">
                <p:pic>
                  <p:nvPicPr>
                    <p:cNvPr id="10" name="Ink 9">
                      <a:extLst>
                        <a:ext uri="{FF2B5EF4-FFF2-40B4-BE49-F238E27FC236}">
                          <a16:creationId xmlns:a16="http://schemas.microsoft.com/office/drawing/2014/main" id="{27F73471-F184-22F5-68F2-282B5156E0DA}"/>
                        </a:ext>
                      </a:extLst>
                    </p:cNvPr>
                    <p:cNvPicPr/>
                    <p:nvPr/>
                  </p:nvPicPr>
                  <p:blipFill>
                    <a:blip r:embed="rId32"/>
                    <a:stretch>
                      <a:fillRect/>
                    </a:stretch>
                  </p:blipFill>
                  <p:spPr>
                    <a:xfrm>
                      <a:off x="6788009" y="5522249"/>
                      <a:ext cx="12600" cy="12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6">
                  <p14:nvContentPartPr>
                    <p14:cNvPr id="29" name="Ink 28">
                      <a:extLst>
                        <a:ext uri="{FF2B5EF4-FFF2-40B4-BE49-F238E27FC236}">
                          <a16:creationId xmlns:a16="http://schemas.microsoft.com/office/drawing/2014/main" id="{9F364DB8-8691-5DF1-92E8-3DCEA5322F9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188249" y="5794049"/>
                    <a:ext cx="360" cy="360"/>
                  </p14:xfrm>
                </p:contentPart>
              </mc:Choice>
              <mc:Fallback xmlns="">
                <p:pic>
                  <p:nvPicPr>
                    <p:cNvPr id="29" name="Ink 28">
                      <a:extLst>
                        <a:ext uri="{FF2B5EF4-FFF2-40B4-BE49-F238E27FC236}">
                          <a16:creationId xmlns:a16="http://schemas.microsoft.com/office/drawing/2014/main" id="{9F364DB8-8691-5DF1-92E8-3DCEA5322F98}"/>
                        </a:ext>
                      </a:extLst>
                    </p:cNvPr>
                    <p:cNvPicPr/>
                    <p:nvPr/>
                  </p:nvPicPr>
                  <p:blipFill>
                    <a:blip r:embed="rId32"/>
                    <a:stretch>
                      <a:fillRect/>
                    </a:stretch>
                  </p:blipFill>
                  <p:spPr>
                    <a:xfrm>
                      <a:off x="6182129" y="5787929"/>
                      <a:ext cx="12600" cy="126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>
            <mc:Choice xmlns:p14="http://schemas.microsoft.com/office/powerpoint/2010/main" Requires="p14">
              <p:contentPart p14:bwMode="auto" r:id="rId37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44ECA6E5-AB23-0160-EBD5-1F2FAE9FA0A6}"/>
                      </a:ext>
                    </a:extLst>
                  </p14:cNvPr>
                  <p14:cNvContentPartPr/>
                  <p14:nvPr/>
                </p14:nvContentPartPr>
                <p14:xfrm>
                  <a:off x="4544849" y="4412009"/>
                  <a:ext cx="193320" cy="798840"/>
                </p14:xfrm>
              </p:contentPart>
            </mc:Choice>
            <mc:Fallback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44ECA6E5-AB23-0160-EBD5-1F2FAE9FA0A6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4538740" y="4405889"/>
                    <a:ext cx="205537" cy="811080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11A840-7E38-487F-BD14-0CBF1FEACF3F}"/>
                </a:ext>
              </a:extLst>
            </p:cNvPr>
            <p:cNvSpPr txBox="1"/>
            <p:nvPr/>
          </p:nvSpPr>
          <p:spPr>
            <a:xfrm>
              <a:off x="4337973" y="648203"/>
              <a:ext cx="14850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cs-CZ" dirty="0">
                  <a:solidFill>
                    <a:srgbClr val="FFFF00"/>
                  </a:solidFill>
                </a:rPr>
                <a:t>Dětský okruh</a:t>
              </a:r>
            </a:p>
            <a:p>
              <a:pPr algn="ctr"/>
              <a:r>
                <a:rPr lang="cs-CZ" dirty="0">
                  <a:solidFill>
                    <a:srgbClr val="FFFF00"/>
                  </a:solidFill>
                </a:rPr>
                <a:t>neděle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10EF3F3-3A11-18CB-2C27-3C18E91E45C7}"/>
                  </a:ext>
                </a:extLst>
              </p14:cNvPr>
              <p14:cNvContentPartPr/>
              <p14:nvPr/>
            </p14:nvContentPartPr>
            <p14:xfrm>
              <a:off x="5080517" y="5044274"/>
              <a:ext cx="552600" cy="5148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10EF3F3-3A11-18CB-2C27-3C18E91E45C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074397" y="5038154"/>
                <a:ext cx="56484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ECA0EE5-3AF5-C2D0-0957-B31F187F44AE}"/>
                  </a:ext>
                </a:extLst>
              </p14:cNvPr>
              <p14:cNvContentPartPr/>
              <p14:nvPr/>
            </p14:nvContentPartPr>
            <p14:xfrm>
              <a:off x="5611157" y="4564754"/>
              <a:ext cx="114480" cy="51624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ECA0EE5-3AF5-C2D0-0957-B31F187F44AE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605037" y="4558634"/>
                <a:ext cx="126720" cy="5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48FD5471-BE8E-C5BB-3742-9CC27F1072F5}"/>
                  </a:ext>
                </a:extLst>
              </p14:cNvPr>
              <p14:cNvContentPartPr/>
              <p14:nvPr/>
            </p14:nvContentPartPr>
            <p14:xfrm>
              <a:off x="5729597" y="3303314"/>
              <a:ext cx="265680" cy="125388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48FD5471-BE8E-C5BB-3742-9CC27F1072F5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723477" y="3297194"/>
                <a:ext cx="277920" cy="126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FECA86FF-9F42-2E17-2F82-FB84A8EE494E}"/>
                  </a:ext>
                </a:extLst>
              </p14:cNvPr>
              <p14:cNvContentPartPr/>
              <p14:nvPr/>
            </p14:nvContentPartPr>
            <p14:xfrm>
              <a:off x="6017237" y="3191714"/>
              <a:ext cx="419760" cy="10476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FECA86FF-9F42-2E17-2F82-FB84A8EE494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011117" y="3185594"/>
                <a:ext cx="432000" cy="11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BD91D3CE-8595-04A5-0AA6-F279D991F83E}"/>
              </a:ext>
            </a:extLst>
          </p:cNvPr>
          <p:cNvGrpSpPr/>
          <p:nvPr/>
        </p:nvGrpSpPr>
        <p:grpSpPr>
          <a:xfrm>
            <a:off x="6471939" y="2302169"/>
            <a:ext cx="2441880" cy="1305360"/>
            <a:chOff x="6471939" y="2302169"/>
            <a:chExt cx="2441880" cy="130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B508475-C3BB-DB51-D35D-7B3F8B0CA786}"/>
                    </a:ext>
                  </a:extLst>
                </p14:cNvPr>
                <p14:cNvContentPartPr/>
                <p14:nvPr/>
              </p14:nvContentPartPr>
              <p14:xfrm>
                <a:off x="6471939" y="3228089"/>
                <a:ext cx="1629000" cy="3794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B508475-C3BB-DB51-D35D-7B3F8B0CA78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465819" y="3221969"/>
                  <a:ext cx="164124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DDF5016-2072-FFB0-FF15-03ED31D996AA}"/>
                    </a:ext>
                  </a:extLst>
                </p14:cNvPr>
                <p14:cNvContentPartPr/>
                <p14:nvPr/>
              </p14:nvContentPartPr>
              <p14:xfrm>
                <a:off x="8109939" y="2656409"/>
                <a:ext cx="159480" cy="9457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DDF5016-2072-FFB0-FF15-03ED31D996A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103819" y="2650289"/>
                  <a:ext cx="171720" cy="9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3B584D8-08EB-1027-9729-8C415B19DE11}"/>
                    </a:ext>
                  </a:extLst>
                </p14:cNvPr>
                <p14:cNvContentPartPr/>
                <p14:nvPr/>
              </p14:nvContentPartPr>
              <p14:xfrm>
                <a:off x="8269059" y="2449409"/>
                <a:ext cx="644760" cy="2224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3B584D8-08EB-1027-9729-8C415B19DE1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262939" y="2443289"/>
                  <a:ext cx="6570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2A17AD88-E79F-63ED-52F8-EB745953A5E2}"/>
                    </a:ext>
                  </a:extLst>
                </p14:cNvPr>
                <p14:cNvContentPartPr/>
                <p14:nvPr/>
              </p14:nvContentPartPr>
              <p14:xfrm>
                <a:off x="7605219" y="2302169"/>
                <a:ext cx="1276560" cy="1713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A17AD88-E79F-63ED-52F8-EB745953A5E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599099" y="2296049"/>
                  <a:ext cx="1288800" cy="183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9FF4E596-4915-49DB-F15D-3755AF461678}"/>
                  </a:ext>
                </a:extLst>
              </p14:cNvPr>
              <p14:cNvContentPartPr/>
              <p14:nvPr/>
            </p14:nvContentPartPr>
            <p14:xfrm>
              <a:off x="5676339" y="1958369"/>
              <a:ext cx="1456200" cy="21240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9FF4E596-4915-49DB-F15D-3755AF461678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670219" y="1952249"/>
                <a:ext cx="146844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CA00B32F-F746-12B0-5F8F-20A64872A440}"/>
                  </a:ext>
                </a:extLst>
              </p14:cNvPr>
              <p14:cNvContentPartPr/>
              <p14:nvPr/>
            </p14:nvContentPartPr>
            <p14:xfrm>
              <a:off x="4789659" y="1979249"/>
              <a:ext cx="911160" cy="21024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CA00B32F-F746-12B0-5F8F-20A64872A440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783539" y="1973129"/>
                <a:ext cx="92340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74270A31-E07F-97CD-0874-F40748583B62}"/>
                  </a:ext>
                </a:extLst>
              </p14:cNvPr>
              <p14:cNvContentPartPr/>
              <p14:nvPr/>
            </p14:nvContentPartPr>
            <p14:xfrm>
              <a:off x="4751139" y="2917769"/>
              <a:ext cx="36360" cy="33804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74270A31-E07F-97CD-0874-F40748583B6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745019" y="2911649"/>
                <a:ext cx="4860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C764FCA-5543-F615-0221-51E2B6C9A213}"/>
                  </a:ext>
                </a:extLst>
              </p14:cNvPr>
              <p14:cNvContentPartPr/>
              <p14:nvPr/>
            </p14:nvContentPartPr>
            <p14:xfrm>
              <a:off x="4571499" y="4897769"/>
              <a:ext cx="360" cy="36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C764FCA-5543-F615-0221-51E2B6C9A213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4565379" y="4891649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5004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546e5e1-5d42-4630-bacd-c69bfdcbd5e8}" enabled="1" method="Standard" siteId="{96ece526-9c7d-48b0-8daf-8b93c90a5d1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26</Words>
  <Application>Microsoft Office PowerPoint</Application>
  <PresentationFormat>Widescreen</PresentationFormat>
  <Paragraphs>16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Machala, Jan (Engines VS)</dc:creator>
  <cp:lastModifiedBy>Machala, Jan (Engines VS)</cp:lastModifiedBy>
  <cp:revision>12</cp:revision>
  <dcterms:created xsi:type="dcterms:W3CDTF">2024-10-16T11:03:35Z</dcterms:created>
  <dcterms:modified xsi:type="dcterms:W3CDTF">2025-09-05T06:47:11Z</dcterms:modified>
</cp:coreProperties>
</file>